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41" r:id="rId4"/>
    <p:sldId id="260" r:id="rId5"/>
    <p:sldId id="293" r:id="rId6"/>
    <p:sldId id="344" r:id="rId7"/>
    <p:sldId id="372" r:id="rId8"/>
    <p:sldId id="370" r:id="rId9"/>
    <p:sldId id="368" r:id="rId10"/>
    <p:sldId id="371" r:id="rId11"/>
    <p:sldId id="373" r:id="rId12"/>
    <p:sldId id="342" r:id="rId13"/>
    <p:sldId id="329" r:id="rId14"/>
    <p:sldId id="366" r:id="rId15"/>
    <p:sldId id="357" r:id="rId16"/>
    <p:sldId id="349" r:id="rId17"/>
    <p:sldId id="359" r:id="rId18"/>
    <p:sldId id="350" r:id="rId19"/>
    <p:sldId id="328" r:id="rId20"/>
    <p:sldId id="343" r:id="rId21"/>
    <p:sldId id="352" r:id="rId22"/>
    <p:sldId id="353" r:id="rId23"/>
    <p:sldId id="367" r:id="rId24"/>
    <p:sldId id="361" r:id="rId25"/>
    <p:sldId id="292" r:id="rId26"/>
    <p:sldId id="363" r:id="rId27"/>
    <p:sldId id="331" r:id="rId28"/>
    <p:sldId id="286" r:id="rId29"/>
    <p:sldId id="264" r:id="rId30"/>
    <p:sldId id="308" r:id="rId31"/>
    <p:sldId id="309" r:id="rId32"/>
    <p:sldId id="307" r:id="rId33"/>
    <p:sldId id="347" r:id="rId34"/>
    <p:sldId id="364" r:id="rId35"/>
    <p:sldId id="35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74" d="100"/>
          <a:sy n="74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EF6CB2-44AE-4375-8476-950BA28A1195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6BA82B-DAC9-4FBB-8D6F-C0346D02F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0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88BF-FF9A-4F25-BBF1-4DB7B39BB1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0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4B50D-27BE-42A0-BC73-46481A06BF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10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32204-B75E-4F6F-932A-E8AB12F4C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7735B0-B19A-4AEE-8C22-42412F6B854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2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A36B2-1B99-45DB-935E-D265C345CE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3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AC416-7C67-4D2C-954C-68E5F0804B0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516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8B42F-8C48-4C75-87A0-3EB80E24102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225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95CB0-5340-4F08-B145-92407DDDBB3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757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331AB-B109-4551-AF56-5BCEFAE545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7A5D4-63DA-4833-BA59-7A23BFB33D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18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74ED6-591C-4BF4-B85C-17FB18443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824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99758-C92F-4B67-8B26-4A7468818D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930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3BA94-0256-44CF-9FDD-DC9C0E7A64B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88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0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6968C-F223-4806-82D5-24171DBE29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9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E57F9-C635-4DEB-94F7-B9DFF9DCD3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50F09-7EBF-48A8-8B1E-150F1302D0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2B7E7-F4D1-481C-ADC8-9857E0AC18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5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0CDF9-3D94-493C-A8B0-B6143AD6C5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41E6B-A753-4706-8F82-C26193542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6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52CC8-F8F3-4DFB-9149-111DACB22A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8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475A3-EFC0-4831-A46A-8764CBDB0A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7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F2C4D-7E42-4D20-B773-B115ABFB8E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4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F8D85-3CBA-4D39-9FD8-1C277BF3944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7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C72CB-556A-4973-A543-7E78E499B75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4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3D5DB-AA6B-4ECC-A0CB-6CFA3BB7E7F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4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EC4CF-03F7-4E25-8EE1-1021E80DA3B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54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59956-23E9-412E-957A-BEAFAA342E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3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8AA39-A07C-4170-9F17-1FD74B8976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04B4E1-C1A9-4011-BE2F-1BEF98A9C3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A82B-DAC9-4FBB-8D6F-C0346D02F5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E761-AAF6-465C-B420-935E3F46234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895B-8007-4B73-A021-0F565FC4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E837-DA8A-459D-9465-C0C8471BF0BE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FBC9-B01B-4CB4-AA93-A382B0A7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6A3D-4655-427F-B8FC-13F1A2072852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67FF-FBD6-4D33-AF45-10A7F2F8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87FF-7F5E-40EF-9E3E-BCCF85EA8104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FFB2-9F45-42A3-8C5B-C1969FD22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7FCF-8277-4641-B20C-707B140D4CF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871D-0666-4441-BD32-814A66CCE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23C7-C946-4CC4-A691-E5ABB626988F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E101-AC67-4F89-AAEA-2BED343F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795F-F3C3-4DEC-9B10-AFCD5FD9E8CD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65AF-B353-4439-BFFC-A8F20D38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DDBB-5553-4A52-96B5-14D7895CF970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8EDA-E6A8-4233-AD9D-D9CE3529D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937E-ECF5-4F5F-AA87-64C4A655ADE0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7352-5962-449E-9151-90247883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3ED6-78C7-4718-A896-74792DBA181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8E46-3C88-4D54-8391-7763F7382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7C29-75C1-4092-AA59-F1B48182BB9A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DE4C-651D-4372-AD07-D61BD6BF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737B3-AF56-456D-8AE6-90A57F9F4C79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1C725-DCC4-414C-8617-7DF0F2E0D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Peran%20Qolbu\06%20Moon%20dance.mp3" TargetMode="External"/><Relationship Id="rId1" Type="http://schemas.microsoft.com/office/2007/relationships/media" Target="file:///D:\Peran%20Qolbu\06%20Moon%20danc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228600"/>
            <a:ext cx="4572000" cy="6629400"/>
          </a:xfrm>
        </p:spPr>
        <p:txBody>
          <a:bodyPr/>
          <a:lstStyle/>
          <a:p>
            <a:pPr algn="ctr"/>
            <a:endParaRPr lang="en-US" sz="8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Garamond" pitchFamily="18" charset="0"/>
              </a:rPr>
              <a:t>Playboy Magazine and the Politics of Popular Culture in Indonesia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en-US" sz="8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*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en-US" sz="8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Jim Hoesterey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Department of Religion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Emory University</a:t>
            </a:r>
          </a:p>
          <a:p>
            <a:pPr algn="ctr"/>
            <a:endParaRPr lang="en-US" sz="8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051" name="Picture 1" descr="Sabili - Playboy, Teror Akhlak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1722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MQTV-Hikmah di Balik Kejadian 0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188" y="-554038"/>
            <a:ext cx="9882188" cy="74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stiqlal-TPI 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stiqlal - Bapak section empt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op Islam (Magazines,etc) 0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Aa Gym as fantasy - Ibu-Ibu waving to Aa procession in Med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Aa Gym, Ninih with WisataRohani visitor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WisataRohani - Ibu2 buying C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mes B Hoesterey\Desktop\Scans\Jagalah Hati Book Cov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abili-FPI-Playbo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ars-n-Venus Pos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T-Entrepreneurs 0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Jurnal Psikologi Islam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Prophetic Cosmopolitanism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IMG_257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47800"/>
            <a:ext cx="3576439" cy="4953000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307" y="1447800"/>
            <a:ext cx="35792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ema Nusa 10K Launching 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10K; AaGym-SBY-MQ Banners; 0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Gema Nusa 10K; Aa Gym and SB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38" y="0"/>
            <a:ext cx="669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loggaul.com/keren_boy/pic/keren_boy_92200455428PM_sb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Gema Nusa 10K; Aa Gym and SB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38" y="0"/>
            <a:ext cx="669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DialogNasional-RUU Anti-Porn 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0"/>
            <a:ext cx="498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3" descr="RinduMenebarAmal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DialogNasional-RUU Anti-Porn 0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DialogNasional-RUU Anti-Porn 0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DialogNasional-RUU Anti-Porn 0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DialogNasional-RUU Anti-Porn 0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IMG_258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3810000" cy="4800600"/>
          </a:xfrm>
          <a:noFill/>
        </p:spPr>
      </p:pic>
      <p:pic>
        <p:nvPicPr>
          <p:cNvPr id="31747" name="Content Placeholder 3" descr="IMG_2583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990600"/>
            <a:ext cx="3810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DT Ghost Town - empty market area in compou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EthnoPornographia 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GemaNusaGobel 0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ke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0"/>
            <a:ext cx="4724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2400" b="1">
                <a:solidFill>
                  <a:schemeClr val="bg1"/>
                </a:solidFill>
              </a:rPr>
              <a:t>Dan ketahuilah !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Bahwa di dalam tubuh itu ada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segumpal daging, yang apabila 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bersih maka bersihlah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tubuh semuanya; 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dan apabila rusak, maka 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rusaklah 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tubuh semuanya. 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Dan ketahuilah !</a:t>
            </a: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Dia adalah Qolbu </a:t>
            </a:r>
          </a:p>
          <a:p>
            <a:pPr algn="ctr" rtl="1"/>
            <a:endParaRPr lang="en-US" sz="2400" b="1">
              <a:solidFill>
                <a:schemeClr val="bg1"/>
              </a:solidFill>
            </a:endParaRPr>
          </a:p>
          <a:p>
            <a:pPr algn="ctr" rtl="1"/>
            <a:endParaRPr lang="en-US" sz="2400" b="1">
              <a:solidFill>
                <a:schemeClr val="bg1"/>
              </a:solidFill>
            </a:endParaRPr>
          </a:p>
          <a:p>
            <a:pPr algn="ctr" rtl="1"/>
            <a:r>
              <a:rPr lang="en-US" sz="2400" b="1">
                <a:solidFill>
                  <a:schemeClr val="bg1"/>
                </a:solidFill>
              </a:rPr>
              <a:t>( HR. Muttafaqun ‘alaihi )</a:t>
            </a:r>
          </a:p>
          <a:p>
            <a:pPr algn="ctr" rtl="1"/>
            <a:endParaRPr lang="en-US" sz="2400" b="1">
              <a:solidFill>
                <a:srgbClr val="A50021"/>
              </a:solidFill>
            </a:endParaRPr>
          </a:p>
        </p:txBody>
      </p:sp>
      <p:pic>
        <p:nvPicPr>
          <p:cNvPr id="121860" name="06 Moon danc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0" y="0"/>
            <a:ext cx="35814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“Time” </a:t>
            </a:r>
            <a:r>
              <a:rPr lang="en-US" sz="3200" dirty="0" smtClean="0">
                <a:solidFill>
                  <a:schemeClr val="bg1"/>
                </a:solidFill>
              </a:rPr>
              <a:t>Magazine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Oct. 2008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91200" y="1524000"/>
            <a:ext cx="3008313" cy="507206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Translation: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“Urban Sufism in Search of God”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“Previously Sufism lived in desolate places. Nowadays it has become a new spiritual alternative for the urban upper middle class.”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James B Hoesterey\Desktop\Scans\Sufi_Kota_Tempo_Sept25_Okt5_2008_ppi1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1377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Muslim Televangelists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812" y="1317201"/>
            <a:ext cx="4040188" cy="95567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“Hip Preachers: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New Generation”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ames B Hoesterey\Desktop\Scans\GATRA - Ustad Gau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2667000"/>
            <a:ext cx="2992953" cy="39512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016" y="2667000"/>
            <a:ext cx="3124200" cy="39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132607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j-lt"/>
              </a:rPr>
              <a:t>“Celebrity </a:t>
            </a:r>
            <a:r>
              <a:rPr lang="en-US" sz="2600" b="1" dirty="0" err="1">
                <a:solidFill>
                  <a:schemeClr val="bg1"/>
                </a:solidFill>
                <a:latin typeface="+mj-lt"/>
              </a:rPr>
              <a:t>Ustadz</a:t>
            </a:r>
            <a:r>
              <a:rPr lang="en-US" sz="2600" b="1" dirty="0">
                <a:solidFill>
                  <a:schemeClr val="bg1"/>
                </a:solidFill>
                <a:latin typeface="+mj-lt"/>
              </a:rPr>
              <a:t>, Moral Business, and Online Fatwas”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mr Khaled - NYT - April 30, 2006; Samantha M. Shapiro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52400"/>
            <a:ext cx="5029200" cy="6400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23480</TotalTime>
  <Words>155</Words>
  <Application>Microsoft Office PowerPoint</Application>
  <PresentationFormat>On-screen Show (4:3)</PresentationFormat>
  <Paragraphs>68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“Time” Magazine Oct. 2008</vt:lpstr>
      <vt:lpstr>Muslim Televangelists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Prophetic Cosmopolitanism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 Hoesterey</dc:creator>
  <cp:lastModifiedBy>Dewar, Andrew Craik</cp:lastModifiedBy>
  <cp:revision>725</cp:revision>
  <dcterms:created xsi:type="dcterms:W3CDTF">2009-12-17T14:02:15Z</dcterms:created>
  <dcterms:modified xsi:type="dcterms:W3CDTF">2014-08-08T20:25:37Z</dcterms:modified>
</cp:coreProperties>
</file>