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34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8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9.png"/><Relationship Id="rId2" Type="http://schemas.openxmlformats.org/officeDocument/2006/relationships/hyperlink" Target="https://vimeo.com/914981327" TargetMode="Externa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11.png"/><Relationship Id="rId2" Type="http://schemas.openxmlformats.org/officeDocument/2006/relationships/hyperlink" Target="https://vimeo.com/868849686" TargetMode="Externa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68960" y="-144145"/>
            <a:ext cx="13081635" cy="8430260"/>
          </a:xfrm>
          <a:prstGeom prst="rect">
            <a:avLst/>
          </a:prstGeom>
        </p:spPr>
      </p:pic>
      <p:sp>
        <p:nvSpPr>
          <p:cNvPr id="101" name="Google Shape;101;p1"/>
          <p:cNvSpPr txBox="1"/>
          <p:nvPr/>
        </p:nvSpPr>
        <p:spPr>
          <a:xfrm>
            <a:off x="329223" y="2114818"/>
            <a:ext cx="11680874" cy="135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p>
            <a:pPr marL="0" marR="0" lvl="0" indent="0" algn="ct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9"/>
              <a:buFont typeface="Arial" panose="020B0604020202020204"/>
              <a:buNone/>
            </a:pPr>
            <a:r>
              <a:rPr lang="en-US" sz="6600" b="0" i="0" u="none" strike="noStrike" cap="none">
                <a:solidFill>
                  <a:srgbClr val="49494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ADAM MASAVA</a:t>
            </a:r>
            <a:endParaRPr lang="en-US" sz="6600" b="0" i="0" u="none" strike="noStrike" cap="none">
              <a:solidFill>
                <a:srgbClr val="49494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34" y="3945532"/>
            <a:ext cx="11680874" cy="50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p>
            <a:pPr marL="0" marR="0" lvl="0" indent="0" algn="ctr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/>
              <a:buNone/>
            </a:pPr>
            <a:r>
              <a:rPr lang="en-US" sz="3200" b="0" i="0" u="none" strike="noStrike" cap="none">
                <a:solidFill>
                  <a:srgbClr val="49494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Introduction</a:t>
            </a:r>
            <a:endParaRPr lang="en-US" sz="3200" b="0" i="0" u="none" strike="noStrike" cap="none">
              <a:solidFill>
                <a:srgbClr val="49494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111;p2"/>
          <p:cNvGrpSpPr/>
          <p:nvPr/>
        </p:nvGrpSpPr>
        <p:grpSpPr>
          <a:xfrm>
            <a:off x="3648710" y="1022985"/>
            <a:ext cx="4277995" cy="1610360"/>
            <a:chOff x="0" y="0"/>
            <a:chExt cx="2342659" cy="857492"/>
          </a:xfrm>
        </p:grpSpPr>
        <p:sp>
          <p:nvSpPr>
            <p:cNvPr id="21" name="Google Shape;112;p2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 extrusionOk="0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F7CE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113;p2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3" name="Google Shape;115;p2"/>
          <p:cNvGrpSpPr/>
          <p:nvPr/>
        </p:nvGrpSpPr>
        <p:grpSpPr>
          <a:xfrm>
            <a:off x="3648710" y="2752725"/>
            <a:ext cx="4287520" cy="1673225"/>
            <a:chOff x="0" y="0"/>
            <a:chExt cx="2342659" cy="857492"/>
          </a:xfrm>
        </p:grpSpPr>
        <p:sp>
          <p:nvSpPr>
            <p:cNvPr id="24" name="Google Shape;116;p2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 extrusionOk="0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CBCF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117;p2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6" name="Google Shape;118;p2"/>
          <p:cNvGrpSpPr/>
          <p:nvPr/>
        </p:nvGrpSpPr>
        <p:grpSpPr>
          <a:xfrm>
            <a:off x="3639185" y="4530090"/>
            <a:ext cx="4287520" cy="1824355"/>
            <a:chOff x="0" y="0"/>
            <a:chExt cx="2342659" cy="857492"/>
          </a:xfrm>
        </p:grpSpPr>
        <p:sp>
          <p:nvSpPr>
            <p:cNvPr id="27" name="Google Shape;119;p2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 extrusionOk="0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A6B49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120;p2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9" name="Google Shape;114;p2"/>
          <p:cNvSpPr txBox="1"/>
          <p:nvPr/>
        </p:nvSpPr>
        <p:spPr>
          <a:xfrm>
            <a:off x="4811395" y="1184275"/>
            <a:ext cx="208026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7200" b="0" i="0" u="none" strike="noStrike" cap="none">
                <a:solidFill>
                  <a:srgbClr val="494949"/>
                </a:solidFill>
                <a:latin typeface="Montserrat"/>
                <a:ea typeface="Montserrat"/>
                <a:cs typeface="Montserrat"/>
                <a:sym typeface="Montserrat"/>
              </a:rPr>
              <a:t>SEE</a:t>
            </a:r>
            <a:endParaRPr lang="en-US" sz="7200" b="0" i="0" u="none" strike="noStrike" cap="none">
              <a:solidFill>
                <a:srgbClr val="4949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121;p2"/>
          <p:cNvSpPr txBox="1"/>
          <p:nvPr/>
        </p:nvSpPr>
        <p:spPr>
          <a:xfrm>
            <a:off x="4286250" y="3171825"/>
            <a:ext cx="3140075" cy="82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600" b="0" i="0" u="none" strike="noStrike" cap="none">
                <a:solidFill>
                  <a:srgbClr val="494949"/>
                </a:solidFill>
                <a:latin typeface="Montserrat"/>
                <a:ea typeface="Montserrat"/>
                <a:cs typeface="Montserrat"/>
                <a:sym typeface="Montserrat"/>
              </a:rPr>
              <a:t>THINK</a:t>
            </a:r>
            <a:endParaRPr lang="en-US" sz="6600" b="0" i="0" u="none" strike="noStrike" cap="none">
              <a:solidFill>
                <a:srgbClr val="4949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122;p2"/>
          <p:cNvSpPr txBox="1"/>
          <p:nvPr/>
        </p:nvSpPr>
        <p:spPr>
          <a:xfrm>
            <a:off x="3831590" y="4876800"/>
            <a:ext cx="4744720" cy="113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000" b="0" i="0" u="none" strike="noStrike" cap="none">
                <a:solidFill>
                  <a:srgbClr val="494949"/>
                </a:solidFill>
                <a:latin typeface="Montserrat"/>
                <a:ea typeface="Montserrat"/>
                <a:cs typeface="Montserrat"/>
                <a:sym typeface="Montserrat"/>
              </a:rPr>
              <a:t>WONDER</a:t>
            </a:r>
            <a:endParaRPr lang="en-US" sz="6000" b="0" i="0" u="none" strike="noStrike" cap="none">
              <a:solidFill>
                <a:srgbClr val="4949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120000">
            <a:off x="2651760" y="-2511425"/>
            <a:ext cx="12025630" cy="12625705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4035"/>
            <a:ext cx="4102735" cy="55714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120000">
            <a:off x="8938260" y="4431665"/>
            <a:ext cx="5001260" cy="4556125"/>
          </a:xfrm>
          <a:prstGeom prst="rect">
            <a:avLst/>
          </a:prstGeom>
        </p:spPr>
      </p:pic>
      <p:pic>
        <p:nvPicPr>
          <p:cNvPr id="3" name="图片 2" descr="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540000">
            <a:off x="-1913255" y="-2589530"/>
            <a:ext cx="5908040" cy="6078220"/>
          </a:xfrm>
          <a:prstGeom prst="rect">
            <a:avLst/>
          </a:prstGeom>
        </p:spPr>
      </p:pic>
      <p:pic>
        <p:nvPicPr>
          <p:cNvPr id="2" name="图片 1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35" y="678180"/>
            <a:ext cx="9994265" cy="54254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360000">
            <a:off x="2583815" y="-2863850"/>
            <a:ext cx="12572365" cy="13199745"/>
          </a:xfrm>
          <a:prstGeom prst="rect">
            <a:avLst/>
          </a:prstGeom>
        </p:spPr>
      </p:pic>
      <p:pic>
        <p:nvPicPr>
          <p:cNvPr id="2" name="图片 1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" y="586105"/>
            <a:ext cx="4645660" cy="5518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1990" y="-864870"/>
            <a:ext cx="13555345" cy="8587740"/>
          </a:xfrm>
          <a:prstGeom prst="rect">
            <a:avLst/>
          </a:prstGeom>
        </p:spPr>
      </p:pic>
      <p:pic>
        <p:nvPicPr>
          <p:cNvPr id="4" name="图片 3">
            <a:hlinkClick r:id="rId2" tooltip="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25" y="1562735"/>
            <a:ext cx="8108950" cy="41319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58825" y="-304800"/>
            <a:ext cx="13316585" cy="7524750"/>
          </a:xfrm>
          <a:prstGeom prst="rect">
            <a:avLst/>
          </a:prstGeom>
        </p:spPr>
      </p:pic>
      <p:pic>
        <p:nvPicPr>
          <p:cNvPr id="2" name="图片 1">
            <a:hlinkClick r:id="rId2" tooltip="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670" y="1342390"/>
            <a:ext cx="8128000" cy="41732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120000">
            <a:off x="8938260" y="4431665"/>
            <a:ext cx="5001260" cy="4556125"/>
          </a:xfrm>
          <a:prstGeom prst="rect">
            <a:avLst/>
          </a:prstGeom>
        </p:spPr>
      </p:pic>
      <p:sp>
        <p:nvSpPr>
          <p:cNvPr id="187" name="Google Shape;187;p8"/>
          <p:cNvSpPr txBox="1"/>
          <p:nvPr/>
        </p:nvSpPr>
        <p:spPr>
          <a:xfrm>
            <a:off x="1988185" y="3569335"/>
            <a:ext cx="8215630" cy="254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 panose="020B0604020202020204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Use the connections you made as inspiration for sketches of your everyday experiences</a:t>
            </a:r>
            <a:endParaRPr lang="en-US" sz="3200" b="0" i="0" u="none" strike="noStrike" cap="none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1680207" y="1979930"/>
            <a:ext cx="8242305" cy="116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 panose="020B0604020202020204"/>
              <a:buNone/>
            </a:pPr>
            <a:r>
              <a:rPr lang="en-US" sz="5400" b="0" i="0" u="none" strike="noStrike" cap="none">
                <a:solidFill>
                  <a:srgbClr val="59595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Let’s Create!</a:t>
            </a:r>
            <a:endParaRPr lang="en-US" sz="5400" b="0" i="0" u="none" strike="noStrike" cap="none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图片 1" descr="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540000">
            <a:off x="-1797685" y="-2397125"/>
            <a:ext cx="5908040" cy="60782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6060" y="-204470"/>
            <a:ext cx="12846050" cy="7383145"/>
          </a:xfrm>
          <a:prstGeom prst="rect">
            <a:avLst/>
          </a:prstGeom>
        </p:spPr>
      </p:pic>
      <p:grpSp>
        <p:nvGrpSpPr>
          <p:cNvPr id="207" name="Google Shape;207;p9"/>
          <p:cNvGrpSpPr/>
          <p:nvPr/>
        </p:nvGrpSpPr>
        <p:grpSpPr>
          <a:xfrm>
            <a:off x="3060065" y="2194560"/>
            <a:ext cx="6274435" cy="2244090"/>
            <a:chOff x="0" y="0"/>
            <a:chExt cx="2342659" cy="857492"/>
          </a:xfrm>
        </p:grpSpPr>
        <p:sp>
          <p:nvSpPr>
            <p:cNvPr id="208" name="Google Shape;208;p9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 extrusionOk="0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CBCF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10" name="Google Shape;210;p9"/>
          <p:cNvSpPr txBox="1"/>
          <p:nvPr/>
        </p:nvSpPr>
        <p:spPr>
          <a:xfrm>
            <a:off x="4049098" y="2873799"/>
            <a:ext cx="4667957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 panose="020B0604020202020204"/>
              <a:buNone/>
            </a:pPr>
            <a:r>
              <a:rPr lang="en-US" sz="6000" b="0" i="0" u="none" strike="noStrike" cap="none">
                <a:solidFill>
                  <a:srgbClr val="494949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lang="en-US" sz="6000" b="0" i="0" u="none" strike="noStrike" cap="none">
              <a:solidFill>
                <a:srgbClr val="4949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1&quot;:[76235679519]}"/>
</p:tagLst>
</file>

<file path=ppt/tags/tag134.xml><?xml version="1.0" encoding="utf-8"?>
<p:tagLst xmlns:p="http://schemas.openxmlformats.org/presentationml/2006/main">
  <p:tag name="commondata" val="eyJoZGlkIjoiOTg1MTdiMDY3YmY4MDg0MzAxMzM0ZTBhNzI5MzVlNzQifQ=="/>
  <p:tag name="resource_record_key" val="{&quot;65&quot;:[20205081],&quot;71&quot;:[76235679519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">
      <a:dk1>
        <a:srgbClr val="000000"/>
      </a:dk1>
      <a:lt1>
        <a:srgbClr val="F7FBF8"/>
      </a:lt1>
      <a:dk2>
        <a:srgbClr val="3F0D15"/>
      </a:dk2>
      <a:lt2>
        <a:srgbClr val="FEF8F9"/>
      </a:lt2>
      <a:accent1>
        <a:srgbClr val="D12C46"/>
      </a:accent1>
      <a:accent2>
        <a:srgbClr val="9B2547"/>
      </a:accent2>
      <a:accent3>
        <a:srgbClr val="496099"/>
      </a:accent3>
      <a:accent4>
        <a:srgbClr val="D19578"/>
      </a:accent4>
      <a:accent5>
        <a:srgbClr val="DDB28E"/>
      </a:accent5>
      <a:accent6>
        <a:srgbClr val="D6B470"/>
      </a:accent6>
      <a:hlink>
        <a:srgbClr val="5FCBFB"/>
      </a:hlink>
      <a:folHlink>
        <a:srgbClr val="B759BC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">
      <a:dk1>
        <a:srgbClr val="000000"/>
      </a:dk1>
      <a:lt1>
        <a:srgbClr val="F7FBF8"/>
      </a:lt1>
      <a:dk2>
        <a:srgbClr val="3F0D15"/>
      </a:dk2>
      <a:lt2>
        <a:srgbClr val="FEF8F9"/>
      </a:lt2>
      <a:accent1>
        <a:srgbClr val="D12C46"/>
      </a:accent1>
      <a:accent2>
        <a:srgbClr val="9B2547"/>
      </a:accent2>
      <a:accent3>
        <a:srgbClr val="496099"/>
      </a:accent3>
      <a:accent4>
        <a:srgbClr val="D19578"/>
      </a:accent4>
      <a:accent5>
        <a:srgbClr val="DDB28E"/>
      </a:accent5>
      <a:accent6>
        <a:srgbClr val="D6B470"/>
      </a:accent6>
      <a:hlink>
        <a:srgbClr val="5FCBFB"/>
      </a:hlink>
      <a:folHlink>
        <a:srgbClr val="B759BC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WPS 演示</Application>
  <PresentationFormat>宽屏</PresentationFormat>
  <Paragraphs>16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Arial</vt:lpstr>
      <vt:lpstr>Calibri</vt:lpstr>
      <vt:lpstr>Montserrat</vt:lpstr>
      <vt:lpstr>Segoe Print</vt:lpstr>
      <vt:lpstr>WPS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CLY</cp:lastModifiedBy>
  <cp:revision>168</cp:revision>
  <dcterms:created xsi:type="dcterms:W3CDTF">2019-06-19T02:08:00Z</dcterms:created>
  <dcterms:modified xsi:type="dcterms:W3CDTF">2024-09-05T16:05:35Z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07EAA1EF63F64FA9B34E7A2FB6231293_13</vt:lpwstr>
  </property>
</Properties>
</file>