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S_API67329854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S_API67329854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SLIDES_API26213155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SLIDES_API26213155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SLIDES_API174661735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SLIDES_API174661735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SLIDES_API45865232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SLIDES_API45865232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SLIDES_API98876853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SLIDES_API98876853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SLIDES_API132827066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SLIDES_API132827066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SLIDES_API79824158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SLIDES_API79824158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SLIDES_API55307378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SLIDES_API55307378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S_API78423682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S_API78423682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S_API92158112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S_API92158112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SLIDES_API56459010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SLIDES_API56459010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SLIDES_API78873583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SLIDES_API78873583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S_API137443616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S_API137443616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SLIDES_API193018085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SLIDES_API193018085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SLIDES_API137376364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SLIDES_API137376364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SLIDES_API42091428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SLIDES_API42091428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Comparative Study of Agricultural Practices: Kenya and Southwestern PA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Comparing Environmental Challenges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Kenya faces deforestation, while Southwestern PA deals with post-industrial pollution.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Overgrazing in Kenya and nutrient runoff in Southwestern PA both affect soil and water quality.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How can lessons from one region inform practices in the other?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Global Impact of Local Agriculture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Agriculture's environmental impact extends beyond local borders.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Climate change is a global issue influenced by agricultural practices.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Sustainable methods can contribute to global environmental health.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 what ways can we support sustainable agriculture locally and globally?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471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Technology in Sustainable Agriculture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26" name="Google Shape;126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Precision farming uses technology to optimize field-level management.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Drones and satellite imagery help monitor crop health and resource use.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How might technology further improve sustainability in agriculture?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4">
            <a:alphaModFix/>
          </a:blip>
          <a:srcRect b="0" l="9723" r="9715" t="0"/>
          <a:stretch/>
        </p:blipFill>
        <p:spPr>
          <a:xfrm>
            <a:off x="457200" y="1012698"/>
            <a:ext cx="3657599" cy="243230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4546575" y="3137100"/>
            <a:ext cx="4344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https://www.nifa.usda.gov/about-nifa/impacts/using-drones-agriculture-natural-resources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Policy and Agriculture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Government policies can incentivize sustainable practices or contribute to degradation.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 Kenya, policies aim to increase forest cover and manage water resources.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 Southwestern PA, conservation programs support soil and water quality.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What role should governments play in shaping agricultural practices?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Community Involvement in Agriculture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Community gardens and urban farms bring sustainable practices to cities.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Educational programs raise awareness about the impacts of agriculture.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Farmer's markets in Southwestern PA and local cooperatives in Kenya support small-scale farmers.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How can you participate in your local agricultural community?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Future of Farming: Adapting to Change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Crop diversification and water conservation are key to resilience.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Sustainable agriculture can help ensure food security for future generations.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What changes do you think are necessary for a sustainable agricultural future?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Conclusion: Our Role in Sustainable Agriculture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Our choices as consumers can support sustainable practices.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Educating ourselves and others about the impacts of agriculture is crucial.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Advocating for policies that protect the environment ensures a healthier planet.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What actions will you take to promote sustainable agriculture in your community?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Welcome to Agricultural Insights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Today we will explore agricultural practices and their environmental impacts.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We'll compare sustainable methods and degradation issues in Kenya and Southwestern PA.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Think about how agriculture shapes the environment and communities where you live.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471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Agriculture in Kenya: An Overview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Agriculture is a key sector in Kenya, contributing to the economy and food security.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Diverse climates allow for a variety of crops and livestock.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Challenges include climate change, land degradation, and water scarcity.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How might these challenges affect food production and local communities?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 b="17204" l="0" r="0" t="17204"/>
          <a:stretch/>
        </p:blipFill>
        <p:spPr>
          <a:xfrm>
            <a:off x="457200" y="1428750"/>
            <a:ext cx="3657600" cy="160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Sustainable Agriculture in Kenya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Conservation agriculture: minimal soil disturbance, crop rotation, and cover crops.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Agroforestry: integrating trees into farming systems for better soil and water conservation.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Organic farming: reducing man-made chemical inputs to preserve soil health and biodiversity.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Can you think of other benefits of sustainable agriculture?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902275" y="525"/>
            <a:ext cx="3834300" cy="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Environmental Damage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 in Kenya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Deforestation for agriculture leads to habitat loss and reduced rainfall.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Overgrazing by livestock causes soil erosion and destruction.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Chemical runoff from farms pollutes water sources and harms wildlife.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In what ways can these issues be lessened?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4">
            <a:alphaModFix/>
          </a:blip>
          <a:srcRect b="0" l="31260" r="31260" t="0"/>
          <a:stretch/>
        </p:blipFill>
        <p:spPr>
          <a:xfrm>
            <a:off x="4437348" y="342900"/>
            <a:ext cx="3834299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916000" y="4416025"/>
            <a:ext cx="64857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“Deforestation in Kenya.” </a:t>
            </a:r>
            <a:r>
              <a:rPr i="1" lang="en" sz="1100">
                <a:solidFill>
                  <a:schemeClr val="dk1"/>
                </a:solidFill>
              </a:rPr>
              <a:t>Deforestation in Kenya: Causes and Factors, Effects of Deforestation, Statistics</a:t>
            </a:r>
            <a:r>
              <a:rPr lang="en" sz="1100">
                <a:solidFill>
                  <a:schemeClr val="dk1"/>
                </a:solidFill>
              </a:rPr>
              <a:t>, www.ecohubmap.com/hot-spot/deforestation-in-kenya/3zerb1klk4ct6i3. Accessed 5 June 2024.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471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Agriculture in Southwestern PA: An Overview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Agriculture in Southwestern PA includes dairy, corn, and soybean production.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The region's temperate climate and rolling hills shape its farming practices.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Urbanization and economic shifts impact the agricultural landscape.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How do these factors influence farming choices in Southwestern PA?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857250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Sustainable Agriculture in Southwestern PA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Community Supported Agriculture (CSA) programs promote local, seasonal food.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Integrated Pest Management (IPM) reduces the need for chemical pesticides.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No-till farming preserves soil structure and reduces erosion.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What are some local foods you've encountered that are grown sustainably?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90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Environmental Damage in Southwestern PA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Historical coal mining has left a legacy of soil and water contamination.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Conventional farming can lead to nutrient runoff and waterway eutrophication.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Loss of farmland to development disrupts ecosystems and reduces green space.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How can communities work together to address these environmental challenges?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 rotWithShape="1">
          <a:blip r:embed="rId4">
            <a:alphaModFix/>
          </a:blip>
          <a:srcRect b="5555" l="0" r="0" t="5555"/>
          <a:stretch/>
        </p:blipFill>
        <p:spPr>
          <a:xfrm>
            <a:off x="5029200" y="1009650"/>
            <a:ext cx="36576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2887425" y="3606600"/>
            <a:ext cx="58506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LIttle Blue Run Lake in Beaver County, PA  is a man made lake that covers </a:t>
            </a:r>
            <a:r>
              <a:rPr lang="en">
                <a:solidFill>
                  <a:schemeClr val="dk2"/>
                </a:solidFill>
              </a:rPr>
              <a:t>approximately</a:t>
            </a:r>
            <a:r>
              <a:rPr lang="en">
                <a:solidFill>
                  <a:schemeClr val="dk2"/>
                </a:solidFill>
              </a:rPr>
              <a:t> 1,900 acres and forms the largest coal ash </a:t>
            </a:r>
            <a:r>
              <a:rPr lang="en">
                <a:solidFill>
                  <a:schemeClr val="dk2"/>
                </a:solidFill>
              </a:rPr>
              <a:t>impound</a:t>
            </a:r>
            <a:r>
              <a:rPr lang="en">
                <a:solidFill>
                  <a:schemeClr val="dk2"/>
                </a:solidFill>
              </a:rPr>
              <a:t> in the United states. (Image Science and Analysis Laboratory, “Gateway to Astronaut Photography of Earth.” </a:t>
            </a:r>
            <a:r>
              <a:rPr i="1" lang="en">
                <a:solidFill>
                  <a:schemeClr val="dk2"/>
                </a:solidFill>
              </a:rPr>
              <a:t>NASA</a:t>
            </a:r>
            <a:r>
              <a:rPr lang="en">
                <a:solidFill>
                  <a:schemeClr val="dk2"/>
                </a:solidFill>
              </a:rPr>
              <a:t>, NASA, eol.jsc.nasa.gov/. Accessed 5 June 2024.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Comparing Sustainable Practices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Both Kenya and Southwestern PA use crop rotation and organic farming to enhance sustainability.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Agroforestry in Kenya and CSA in Southwestern PA both promote biodiversity.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How do these practices reflect the unique environments of each region?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