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aldine Truo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976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xpixel.freegreatpicture.com/Stretcher-Emergency-Hospital-Medicine-Relief-187216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883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50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08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21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Source for taxi: http://www.publicdomainpictures.net/view-image.php?image=178756&amp;picture=nyc-yellow-taxi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105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127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893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231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542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902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1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39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84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63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8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10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http://maxpixel.freegreatpicture.com/Stretcher-Emergency-Hospital-Medicine-Relief-1872166</a:t>
            </a:r>
            <a:r>
              <a:rPr lang="en"/>
              <a:t> - Stretcher/Gurney image source </a:t>
            </a:r>
          </a:p>
        </p:txBody>
      </p:sp>
    </p:spTree>
    <p:extLst>
      <p:ext uri="{BB962C8B-B14F-4D97-AF65-F5344CB8AC3E}">
        <p14:creationId xmlns:p14="http://schemas.microsoft.com/office/powerpoint/2010/main" val="4176451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04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Skateboard</a:t>
            </a:r>
            <a:r>
              <a:rPr lang="en-US" baseline="0" dirty="0"/>
              <a:t> source: </a:t>
            </a:r>
            <a:r>
              <a:rPr lang="en-US" dirty="0"/>
              <a:t>http://www.publicdomainpictures.net/view-image.php?image=68200&amp;picture=skateboard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59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396232"/>
            <a:ext cx="8520600" cy="96448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Everyday American Objects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8" y="1506067"/>
            <a:ext cx="8520600" cy="17596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Fulbright Ethiopia: Indigenous Wisdom and Culture</a:t>
            </a:r>
          </a:p>
          <a:p>
            <a:pPr lvl="0"/>
            <a:br>
              <a:rPr lang="en" dirty="0"/>
            </a:br>
            <a:r>
              <a:rPr lang="en" dirty="0"/>
              <a:t>Created by: Geraldine Truog and Kate Van Haren</a:t>
            </a:r>
          </a:p>
          <a:p>
            <a:pPr lvl="0"/>
            <a:endParaRPr lang="en" dirty="0"/>
          </a:p>
        </p:txBody>
      </p:sp>
      <p:pic>
        <p:nvPicPr>
          <p:cNvPr id="1026" name="Picture 2" descr="https://lh4.googleusercontent.com/3psDvrZl7hlLVy5iKbCUfzHvJbKd5SGgdqtGyYeBZNd6GhsSHv4g7uNyC6rzWFkh6kxKByzDjU0OU3iQli6hrXc6I9VeU_7oWMNUscL8EjEx_d3jeQda1dycL0k2-TbRNa8jU1E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927" y="3010386"/>
            <a:ext cx="3600216" cy="201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47600" y="122875"/>
            <a:ext cx="3830875" cy="250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132" name="Shape 132" descr="IMG_1783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65561" y="183763"/>
            <a:ext cx="2794625" cy="25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IMG_1797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00" y="2490557"/>
            <a:ext cx="309432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4020748" y="83750"/>
            <a:ext cx="96264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#8</a:t>
            </a:r>
          </a:p>
        </p:txBody>
      </p:sp>
      <p:pic>
        <p:nvPicPr>
          <p:cNvPr id="135" name="Shape 135" descr="IMG_1847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199" y="1882832"/>
            <a:ext cx="2748549" cy="250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66700" y="3518400"/>
            <a:ext cx="7048500" cy="162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				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				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		6. How is it made?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1" name="Shape 1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00" y="216425"/>
            <a:ext cx="6979325" cy="321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7397623" y="547100"/>
            <a:ext cx="96264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2960450" y="194300"/>
            <a:ext cx="4749900" cy="23759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8" name="Shape 14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299"/>
            <a:ext cx="2960450" cy="426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764" y="2570250"/>
            <a:ext cx="4069699" cy="2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6898823" y="557475"/>
            <a:ext cx="1464894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 descr="IMG_1816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314" y="139513"/>
            <a:ext cx="3639111" cy="2255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1804098" y="352325"/>
            <a:ext cx="1342061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#11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43715" y="1411114"/>
            <a:ext cx="690600" cy="40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A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078614" y="352377"/>
            <a:ext cx="320700" cy="48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B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782306" y="3973164"/>
            <a:ext cx="320700" cy="40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</a:t>
            </a:r>
          </a:p>
        </p:txBody>
      </p:sp>
      <p:pic>
        <p:nvPicPr>
          <p:cNvPr id="1026" name="Picture 2" descr="bik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006" y="2528085"/>
            <a:ext cx="3935420" cy="261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YC Yellow Taxi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16" y="1817914"/>
            <a:ext cx="4915026" cy="19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973525"/>
            <a:ext cx="3635400" cy="296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sp>
        <p:nvSpPr>
          <p:cNvPr id="167" name="Shape 167"/>
          <p:cNvSpPr/>
          <p:nvPr/>
        </p:nvSpPr>
        <p:spPr>
          <a:xfrm>
            <a:off x="311698" y="162325"/>
            <a:ext cx="3856949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#11 Cont.</a:t>
            </a:r>
          </a:p>
        </p:txBody>
      </p:sp>
      <p:pic>
        <p:nvPicPr>
          <p:cNvPr id="168" name="Shape 168" descr="IMG_1930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098" y="162324"/>
            <a:ext cx="4343173" cy="19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IMG_1928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150" y="2351575"/>
            <a:ext cx="3946127" cy="273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4302300" y="999125"/>
            <a:ext cx="394800" cy="48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697100" y="2799925"/>
            <a:ext cx="394800" cy="48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217675" y="2594600"/>
            <a:ext cx="4386000" cy="2500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572" y="97971"/>
            <a:ext cx="4125686" cy="249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" y="1644749"/>
            <a:ext cx="4141475" cy="31014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2460348" y="443000"/>
            <a:ext cx="146034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564700" y="937250"/>
            <a:ext cx="2269500" cy="3979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0" y="136899"/>
            <a:ext cx="3484699" cy="156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699" y="254900"/>
            <a:ext cx="3354275" cy="140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0" y="1807029"/>
            <a:ext cx="3443073" cy="150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699" y="1888362"/>
            <a:ext cx="3354274" cy="13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0" y="3465994"/>
            <a:ext cx="3531874" cy="145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701" y="3515125"/>
            <a:ext cx="3354272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3838185" y="254900"/>
            <a:ext cx="1467624" cy="4888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62" y="114775"/>
            <a:ext cx="3920499" cy="16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806" y="1746850"/>
            <a:ext cx="3879019" cy="16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5" y="3396640"/>
            <a:ext cx="3920475" cy="173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5875" y="3396649"/>
            <a:ext cx="3790107" cy="16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037" y="1422762"/>
            <a:ext cx="1440199" cy="146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5750" y="1409400"/>
            <a:ext cx="1440199" cy="14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499" y="1136475"/>
            <a:ext cx="1188699" cy="11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500" y="2378949"/>
            <a:ext cx="1188699" cy="121804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4715698" y="423125"/>
            <a:ext cx="3856949" cy="4888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#13 Cont.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74550" y="561212"/>
            <a:ext cx="3871800" cy="250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10" name="Shape 21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7" y="3186649"/>
            <a:ext cx="5746174" cy="179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018" y="77189"/>
            <a:ext cx="4396749" cy="32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2581448" y="441075"/>
            <a:ext cx="1464894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2681975" y="1640500"/>
            <a:ext cx="3636000" cy="273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218" name="Shape 218" descr="IMG_1162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949" y="106950"/>
            <a:ext cx="2710924" cy="460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3601560" y="664325"/>
            <a:ext cx="1472173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#15</a:t>
            </a:r>
          </a:p>
        </p:txBody>
      </p:sp>
      <p:pic>
        <p:nvPicPr>
          <p:cNvPr id="220" name="Shape 220" descr="IMG_1926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23" y="106962"/>
            <a:ext cx="2570951" cy="4608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03425" y="1152475"/>
            <a:ext cx="43290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1" name="Shape 61" descr="IMG_1167.JP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00" y="377625"/>
            <a:ext cx="4104614" cy="4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6250298" y="308325"/>
            <a:ext cx="835262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31950" y="3417575"/>
            <a:ext cx="5745050" cy="172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			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			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Shape 68" descr="IMG_1163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50" y="114300"/>
            <a:ext cx="289319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974" y="114300"/>
            <a:ext cx="3187000" cy="49305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3957536" y="481049"/>
            <a:ext cx="987051" cy="5418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430450" y="148600"/>
            <a:ext cx="3618900" cy="24021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148600"/>
            <a:ext cx="3840975" cy="3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135" y="2676530"/>
            <a:ext cx="4061325" cy="246697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4202470" y="497825"/>
            <a:ext cx="961735" cy="4888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083625" y="2111828"/>
            <a:ext cx="3828804" cy="279617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Shape 84" descr="IMG_1164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76200"/>
            <a:ext cx="2931225" cy="50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IMG_116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398" y="0"/>
            <a:ext cx="3590150" cy="32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3833273" y="463175"/>
            <a:ext cx="95900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29" y="177925"/>
            <a:ext cx="2559245" cy="47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900" y="859971"/>
            <a:ext cx="2242199" cy="417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650" y="177925"/>
            <a:ext cx="1854064" cy="46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4088860" y="177925"/>
            <a:ext cx="966284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#5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923275" y="530375"/>
            <a:ext cx="456300" cy="43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A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759325" y="666075"/>
            <a:ext cx="367500" cy="43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B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989100" y="4132075"/>
            <a:ext cx="367500" cy="30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43100" y="2417575"/>
            <a:ext cx="3668799" cy="265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each item?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899" y="2200150"/>
            <a:ext cx="5102624" cy="280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5066335" y="337500"/>
            <a:ext cx="3351060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#5 Cont.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400725" y="1887175"/>
            <a:ext cx="530400" cy="31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E</a:t>
            </a:r>
          </a:p>
        </p:txBody>
      </p:sp>
      <p:pic>
        <p:nvPicPr>
          <p:cNvPr id="106" name="Shape 106" descr="Free photo Stretcher Emergency Hospital Medicine Relief - Max Pixel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75" y="164825"/>
            <a:ext cx="3351050" cy="223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692825" y="518000"/>
            <a:ext cx="271200" cy="48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735100" y="913925"/>
            <a:ext cx="3023400" cy="148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5" y="510800"/>
            <a:ext cx="4430299" cy="262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5546698" y="172100"/>
            <a:ext cx="96082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#6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66050" y="172100"/>
            <a:ext cx="629100" cy="33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A</a:t>
            </a:r>
          </a:p>
        </p:txBody>
      </p:sp>
      <p:pic>
        <p:nvPicPr>
          <p:cNvPr id="116" name="Shape 116" descr="IMG_1828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60270" y="2464774"/>
            <a:ext cx="4430300" cy="25552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283700" y="3429000"/>
            <a:ext cx="4191600" cy="148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8" name="Shape 118"/>
          <p:cNvSpPr txBox="1"/>
          <p:nvPr/>
        </p:nvSpPr>
        <p:spPr>
          <a:xfrm>
            <a:off x="8140800" y="2109200"/>
            <a:ext cx="567300" cy="33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81072" y="821781"/>
            <a:ext cx="3139072" cy="368490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is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What is it made of?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is it used for?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How is it used?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What does Ethiopia have that compares to it?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How is it made?	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 men, women, both, or neither make it?</a:t>
            </a:r>
          </a:p>
        </p:txBody>
      </p:sp>
      <p:sp>
        <p:nvSpPr>
          <p:cNvPr id="125" name="Shape 125"/>
          <p:cNvSpPr/>
          <p:nvPr/>
        </p:nvSpPr>
        <p:spPr>
          <a:xfrm>
            <a:off x="4154235" y="184450"/>
            <a:ext cx="961735" cy="48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"/>
              </a:rPr>
              <a:t>#7</a:t>
            </a:r>
          </a:p>
        </p:txBody>
      </p:sp>
      <p:pic>
        <p:nvPicPr>
          <p:cNvPr id="2050" name="Picture 2" descr="Skateboard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2382" y="310154"/>
            <a:ext cx="3461657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274" y="1824482"/>
            <a:ext cx="5505765" cy="30849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790</Words>
  <Application>Microsoft Macintosh PowerPoint</Application>
  <PresentationFormat>On-screen Show (16:9)</PresentationFormat>
  <Paragraphs>136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Simple Light</vt:lpstr>
      <vt:lpstr>Everyday American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American Objects</dc:title>
  <dc:creator>Geraldine Truog</dc:creator>
  <cp:lastModifiedBy>Bizic, Milan</cp:lastModifiedBy>
  <cp:revision>8</cp:revision>
  <dcterms:modified xsi:type="dcterms:W3CDTF">2018-12-20T16:51:02Z</dcterms:modified>
</cp:coreProperties>
</file>