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56" r:id="rId2"/>
  </p:sldIdLst>
  <p:sldSz cx="6858000" cy="9144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0" autoAdjust="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3018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Title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75" y="249936"/>
            <a:ext cx="6620450" cy="864412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0150" y="3323168"/>
            <a:ext cx="5072062" cy="1960033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1" y="5289176"/>
            <a:ext cx="5072062" cy="2336800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65" y="248860"/>
            <a:ext cx="6620450" cy="864412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75" y="249936"/>
            <a:ext cx="6620450" cy="86441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598" y="787400"/>
            <a:ext cx="2743200" cy="154940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9767" y="986118"/>
            <a:ext cx="2743200" cy="707838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4598" y="2421467"/>
            <a:ext cx="2743200" cy="5096933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Picture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733" y="249936"/>
            <a:ext cx="6402492" cy="86441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4650" y="711200"/>
            <a:ext cx="3357563" cy="1670051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14594" y="2438400"/>
            <a:ext cx="3355904" cy="508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14593" y="8384989"/>
            <a:ext cx="1415653" cy="486833"/>
          </a:xfrm>
        </p:spPr>
        <p:txBody>
          <a:bodyPr/>
          <a:lstStyle/>
          <a:p>
            <a:fld id="{D140825E-4A15-4D39-8176-1F07E904CB30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00550" y="8384989"/>
            <a:ext cx="2006974" cy="486833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41190" y="239056"/>
            <a:ext cx="2460815" cy="8644128"/>
          </a:xfrm>
          <a:prstGeom prst="round1Rect">
            <a:avLst>
              <a:gd name="adj" fmla="val 17325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75" y="249936"/>
            <a:ext cx="6620450" cy="86441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3215" y="711200"/>
            <a:ext cx="2743200" cy="1670051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447115" y="2133600"/>
            <a:ext cx="2743200" cy="4876801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32809" y="2438400"/>
            <a:ext cx="2743200" cy="508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85750" y="8384989"/>
            <a:ext cx="1398844" cy="486833"/>
          </a:xfrm>
        </p:spPr>
        <p:txBody>
          <a:bodyPr/>
          <a:lstStyle/>
          <a:p>
            <a:fld id="{D140825E-4A15-4D39-8176-1F07E904CB30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94360" y="8384989"/>
            <a:ext cx="3913163" cy="486833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75" y="249936"/>
            <a:ext cx="6620450" cy="86441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029" y="5038165"/>
            <a:ext cx="5670386" cy="1470211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653688" y="1016000"/>
            <a:ext cx="5570795" cy="3986307"/>
          </a:xfrm>
          <a:prstGeom prst="roundRect">
            <a:avLst>
              <a:gd name="adj" fmla="val 7476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6026" y="6436658"/>
            <a:ext cx="5669983" cy="1627841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85750" y="8384989"/>
            <a:ext cx="1398844" cy="486833"/>
          </a:xfrm>
        </p:spPr>
        <p:txBody>
          <a:bodyPr/>
          <a:lstStyle/>
          <a:p>
            <a:fld id="{D140825E-4A15-4D39-8176-1F07E904CB30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94360" y="8384989"/>
            <a:ext cx="3913163" cy="486833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65" y="248860"/>
            <a:ext cx="6620450" cy="86441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65" y="248860"/>
            <a:ext cx="6620450" cy="864412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96485" y="1039284"/>
            <a:ext cx="1018615" cy="702521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4597" y="1039286"/>
            <a:ext cx="4627960" cy="7025215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65" y="248860"/>
            <a:ext cx="6620450" cy="86441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75" y="249936"/>
            <a:ext cx="6620450" cy="86441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598" y="3455147"/>
            <a:ext cx="5687615" cy="1816100"/>
          </a:xfrm>
        </p:spPr>
        <p:txBody>
          <a:bodyPr anchor="b" anchorCtr="0">
            <a:noAutofit/>
          </a:bodyPr>
          <a:lstStyle>
            <a:lvl1pPr algn="l"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598" y="5267140"/>
            <a:ext cx="5687615" cy="2000249"/>
          </a:xfrm>
        </p:spPr>
        <p:txBody>
          <a:bodyPr anchor="t" anchorCtr="0"/>
          <a:lstStyle>
            <a:lvl1pPr marL="0" indent="0" algn="l">
              <a:spcBef>
                <a:spcPts val="60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65" y="248860"/>
            <a:ext cx="6620450" cy="86441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4597" y="2438401"/>
            <a:ext cx="2743200" cy="5626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16406" y="2438401"/>
            <a:ext cx="2743200" cy="5626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65" y="248860"/>
            <a:ext cx="6620450" cy="86441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598" y="508000"/>
            <a:ext cx="5687615" cy="139251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597" y="1918447"/>
            <a:ext cx="2743200" cy="1053104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4597" y="3149599"/>
            <a:ext cx="2743200" cy="49149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529013" y="1918447"/>
            <a:ext cx="2743200" cy="1053104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529013" y="3149599"/>
            <a:ext cx="2743200" cy="49149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655545" y="3048000"/>
            <a:ext cx="2672252" cy="211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611880" y="3048000"/>
            <a:ext cx="2674620" cy="211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55545" y="3048000"/>
            <a:ext cx="2672252" cy="211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611880" y="3048000"/>
            <a:ext cx="2674620" cy="211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65" y="248860"/>
            <a:ext cx="6620450" cy="86441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4597" y="2438401"/>
            <a:ext cx="5688807" cy="2743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584597" y="5322421"/>
            <a:ext cx="5688807" cy="2743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65" y="248860"/>
            <a:ext cx="6620450" cy="86441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33215" y="2438401"/>
            <a:ext cx="2743200" cy="2743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3533215" y="5322421"/>
            <a:ext cx="2743200" cy="2743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584597" y="2438401"/>
            <a:ext cx="2743200" cy="5626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65" y="248860"/>
            <a:ext cx="6620450" cy="86441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584597" y="2438401"/>
            <a:ext cx="2743200" cy="2743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584597" y="5322421"/>
            <a:ext cx="2743200" cy="2743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3533215" y="2438401"/>
            <a:ext cx="2743200" cy="2743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3533215" y="5322421"/>
            <a:ext cx="2743200" cy="2743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65" y="248860"/>
            <a:ext cx="6620450" cy="86441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42281" y="252943"/>
            <a:ext cx="6573440" cy="8638116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700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598" y="508000"/>
            <a:ext cx="5687615" cy="139251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598" y="2438400"/>
            <a:ext cx="5687615" cy="56119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85750" y="8384989"/>
            <a:ext cx="1415653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140825E-4A15-4D39-8176-1F07E904CB30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8461" y="8384989"/>
            <a:ext cx="3929063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03309" y="292848"/>
            <a:ext cx="369794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 2" pitchFamily="18" charset="2"/>
        <a:buChar char="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67427" y="1876969"/>
            <a:ext cx="2379169" cy="1311858"/>
          </a:xfrm>
          <a:ln w="19050" cap="flat" cmpd="sng">
            <a:solidFill>
              <a:srgbClr val="1B3861"/>
            </a:solidFill>
            <a:prstDash val="sysDash"/>
            <a:round/>
          </a:ln>
        </p:spPr>
        <p:txBody>
          <a:bodyPr>
            <a:normAutofit/>
          </a:bodyPr>
          <a:lstStyle/>
          <a:p>
            <a:pPr algn="ctr"/>
            <a:r>
              <a:rPr lang="en-US" sz="1600" b="1" i="1" dirty="0" smtClean="0"/>
              <a:t>Wednesday</a:t>
            </a:r>
          </a:p>
          <a:p>
            <a:pPr algn="ctr"/>
            <a:r>
              <a:rPr lang="en-US" sz="1600" b="1" i="1" dirty="0" smtClean="0"/>
              <a:t>September 23</a:t>
            </a:r>
            <a:r>
              <a:rPr lang="en-US" sz="1600" b="1" i="1" baseline="30000" dirty="0" smtClean="0"/>
              <a:t>rd</a:t>
            </a:r>
            <a:r>
              <a:rPr lang="en-US" sz="1600" b="1" i="1" dirty="0" smtClean="0"/>
              <a:t> </a:t>
            </a:r>
          </a:p>
          <a:p>
            <a:pPr algn="ctr"/>
            <a:r>
              <a:rPr lang="en-US" sz="1600" b="1" i="1" dirty="0" smtClean="0"/>
              <a:t>12:30-1:30 PM</a:t>
            </a:r>
          </a:p>
          <a:p>
            <a:pPr algn="ctr"/>
            <a:r>
              <a:rPr lang="en-US" sz="1600" b="1" i="1" dirty="0" smtClean="0"/>
              <a:t>4130 Posvar Hall</a:t>
            </a:r>
            <a:endParaRPr lang="en-US" sz="1600" b="1" i="1" dirty="0"/>
          </a:p>
          <a:p>
            <a:pPr algn="ctr"/>
            <a:endParaRPr lang="en-US" i="1" dirty="0" smtClean="0"/>
          </a:p>
          <a:p>
            <a:pPr algn="ctr"/>
            <a:endParaRPr lang="en-US" i="1" dirty="0"/>
          </a:p>
          <a:p>
            <a:pPr algn="ctr"/>
            <a:endParaRPr lang="en-US" i="1" dirty="0" smtClean="0"/>
          </a:p>
          <a:p>
            <a:pPr algn="ctr"/>
            <a:endParaRPr lang="en-US" i="1" dirty="0" smtClean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92280" y="4561568"/>
            <a:ext cx="3541921" cy="1137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ts val="600"/>
              </a:spcBef>
              <a:buFont typeface="Wingdings 2" pitchFamily="18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i="1" dirty="0"/>
          </a:p>
        </p:txBody>
      </p:sp>
      <p:sp>
        <p:nvSpPr>
          <p:cNvPr id="5" name="TextBox 4"/>
          <p:cNvSpPr txBox="1"/>
          <p:nvPr/>
        </p:nvSpPr>
        <p:spPr>
          <a:xfrm>
            <a:off x="160996" y="3420549"/>
            <a:ext cx="656507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The Global Studies </a:t>
            </a:r>
            <a:r>
              <a:rPr lang="en-US" dirty="0" smtClean="0">
                <a:solidFill>
                  <a:schemeClr val="bg1"/>
                </a:solidFill>
              </a:rPr>
              <a:t>Center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invites </a:t>
            </a:r>
            <a:r>
              <a:rPr lang="en-US" dirty="0">
                <a:solidFill>
                  <a:schemeClr val="bg1"/>
                </a:solidFill>
              </a:rPr>
              <a:t>you to join the discussion of the ongoing refugee crisis around the Mediterranean </a:t>
            </a:r>
            <a:r>
              <a:rPr lang="en-US" dirty="0" smtClean="0">
                <a:solidFill>
                  <a:schemeClr val="bg1"/>
                </a:solidFill>
              </a:rPr>
              <a:t>with: </a:t>
            </a:r>
          </a:p>
          <a:p>
            <a:pPr algn="ctr"/>
            <a:endParaRPr lang="en-US" dirty="0" smtClean="0">
              <a:solidFill>
                <a:schemeClr val="bg1"/>
              </a:solidFill>
            </a:endParaRPr>
          </a:p>
          <a:p>
            <a:pPr marL="285750" indent="-285750" algn="ctr"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Astrid </a:t>
            </a:r>
            <a:r>
              <a:rPr lang="en-US" dirty="0" err="1">
                <a:solidFill>
                  <a:schemeClr val="bg1"/>
                </a:solidFill>
              </a:rPr>
              <a:t>Ziebarth</a:t>
            </a:r>
            <a:r>
              <a:rPr lang="en-US" dirty="0">
                <a:solidFill>
                  <a:schemeClr val="bg1"/>
                </a:solidFill>
              </a:rPr>
              <a:t>, Migration Fellow, German Marshall Fund of the United States in </a:t>
            </a:r>
            <a:r>
              <a:rPr lang="en-US" dirty="0" smtClean="0">
                <a:solidFill>
                  <a:schemeClr val="bg1"/>
                </a:solidFill>
              </a:rPr>
              <a:t>Berlin </a:t>
            </a:r>
          </a:p>
          <a:p>
            <a:pPr marL="285750" indent="-285750" algn="ctr"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Professor </a:t>
            </a:r>
            <a:r>
              <a:rPr lang="en-US" dirty="0">
                <a:solidFill>
                  <a:schemeClr val="bg1"/>
                </a:solidFill>
              </a:rPr>
              <a:t>Heaven Crawley, Chair in International Migration at Coventry University</a:t>
            </a:r>
            <a:r>
              <a:rPr lang="en-US">
                <a:solidFill>
                  <a:schemeClr val="bg1"/>
                </a:solidFill>
              </a:rPr>
              <a:t>, </a:t>
            </a:r>
            <a:r>
              <a:rPr lang="en-US" smtClean="0">
                <a:solidFill>
                  <a:schemeClr val="bg1"/>
                </a:solidFill>
              </a:rPr>
              <a:t>UK</a:t>
            </a:r>
            <a:endParaRPr lang="en-US" dirty="0" smtClean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 Our guest experts will speak on the </a:t>
            </a:r>
            <a:r>
              <a:rPr lang="en-US" i="1" dirty="0">
                <a:solidFill>
                  <a:schemeClr val="bg1"/>
                </a:solidFill>
              </a:rPr>
              <a:t>causes of displacement</a:t>
            </a:r>
            <a:r>
              <a:rPr lang="en-US" dirty="0">
                <a:solidFill>
                  <a:schemeClr val="bg1"/>
                </a:solidFill>
              </a:rPr>
              <a:t>, the </a:t>
            </a:r>
            <a:r>
              <a:rPr lang="en-US" i="1" dirty="0">
                <a:solidFill>
                  <a:schemeClr val="bg1"/>
                </a:solidFill>
              </a:rPr>
              <a:t>European response</a:t>
            </a:r>
            <a:r>
              <a:rPr lang="en-US" dirty="0">
                <a:solidFill>
                  <a:schemeClr val="bg1"/>
                </a:solidFill>
              </a:rPr>
              <a:t>, and the </a:t>
            </a:r>
            <a:r>
              <a:rPr lang="en-US" i="1" dirty="0">
                <a:solidFill>
                  <a:schemeClr val="bg1"/>
                </a:solidFill>
              </a:rPr>
              <a:t>refugee experience </a:t>
            </a:r>
            <a:r>
              <a:rPr lang="en-US" dirty="0">
                <a:solidFill>
                  <a:schemeClr val="bg1"/>
                </a:solidFill>
              </a:rPr>
              <a:t>and will take your questions!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60996" y="354364"/>
            <a:ext cx="6565076" cy="1077218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3200" b="1" cap="all" dirty="0" smtClean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World In Motion: Mediterranean Refugee Crisis</a:t>
            </a:r>
            <a:endParaRPr lang="en-US" sz="3200" b="1" cap="all" dirty="0">
              <a:ln/>
              <a:solidFill>
                <a:schemeClr val="accent1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603" y="1663358"/>
            <a:ext cx="2337612" cy="17571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489417" y="1663358"/>
            <a:ext cx="2111436" cy="17571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071668" y="8395586"/>
            <a:ext cx="4710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Co-sponsored </a:t>
            </a:r>
            <a:r>
              <a:rPr lang="en-US" sz="1200" dirty="0" smtClean="0">
                <a:solidFill>
                  <a:schemeClr val="bg1"/>
                </a:solidFill>
              </a:rPr>
              <a:t>by the European Studies Center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and the Center for Russian and East European Studies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428" y="7015730"/>
            <a:ext cx="1919377" cy="115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587097"/>
      </p:ext>
    </p:extLst>
  </p:cSld>
  <p:clrMapOvr>
    <a:masterClrMapping/>
  </p:clrMapOvr>
</p:sld>
</file>

<file path=ppt/theme/theme1.xml><?xml version="1.0" encoding="utf-8"?>
<a:theme xmlns:a="http://schemas.openxmlformats.org/drawingml/2006/main" name="Revolution">
  <a:themeElements>
    <a:clrScheme name="Revolution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Revolutio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Revolution.thmx</Template>
  <TotalTime>53</TotalTime>
  <Words>104</Words>
  <Application>Microsoft Office PowerPoint</Application>
  <PresentationFormat>On-screen Show (4:3)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Trebuchet MS</vt:lpstr>
      <vt:lpstr>Wingdings 2</vt:lpstr>
      <vt:lpstr>Revolution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Sandhya Subramanian</dc:creator>
  <cp:lastModifiedBy>Konitzer, Maja</cp:lastModifiedBy>
  <cp:revision>8</cp:revision>
  <cp:lastPrinted>2015-09-21T17:43:39Z</cp:lastPrinted>
  <dcterms:created xsi:type="dcterms:W3CDTF">2015-09-20T23:18:30Z</dcterms:created>
  <dcterms:modified xsi:type="dcterms:W3CDTF">2015-09-21T17:53:13Z</dcterms:modified>
</cp:coreProperties>
</file>