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3" r:id="rId4"/>
    <p:sldId id="261" r:id="rId5"/>
    <p:sldId id="264" r:id="rId6"/>
    <p:sldId id="265" r:id="rId7"/>
    <p:sldId id="268" r:id="rId8"/>
    <p:sldId id="269" r:id="rId9"/>
    <p:sldId id="267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1710" y="-16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44F6-AAD3-4B83-BBC0-F1F87E19EAE0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5B95-8505-49F4-96AE-D169BC179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5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44F6-AAD3-4B83-BBC0-F1F87E19EAE0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5B95-8505-49F4-96AE-D169BC179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9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44F6-AAD3-4B83-BBC0-F1F87E19EAE0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5B95-8505-49F4-96AE-D169BC179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1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44F6-AAD3-4B83-BBC0-F1F87E19EAE0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5B95-8505-49F4-96AE-D169BC179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4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44F6-AAD3-4B83-BBC0-F1F87E19EAE0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5B95-8505-49F4-96AE-D169BC179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91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44F6-AAD3-4B83-BBC0-F1F87E19EAE0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5B95-8505-49F4-96AE-D169BC179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2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44F6-AAD3-4B83-BBC0-F1F87E19EAE0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5B95-8505-49F4-96AE-D169BC179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55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44F6-AAD3-4B83-BBC0-F1F87E19EAE0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5B95-8505-49F4-96AE-D169BC179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18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44F6-AAD3-4B83-BBC0-F1F87E19EAE0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5B95-8505-49F4-96AE-D169BC179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90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44F6-AAD3-4B83-BBC0-F1F87E19EAE0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5B95-8505-49F4-96AE-D169BC179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12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44F6-AAD3-4B83-BBC0-F1F87E19EAE0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5B95-8505-49F4-96AE-D169BC179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29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C44F6-AAD3-4B83-BBC0-F1F87E19EAE0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D5B95-8505-49F4-96AE-D169BC179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01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2819400"/>
            <a:ext cx="4305300" cy="304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6858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CONTEMPORARY CHINA IN</a:t>
            </a:r>
          </a:p>
          <a:p>
            <a:pPr algn="ctr"/>
            <a:r>
              <a:rPr lang="en-US" sz="3600" dirty="0" smtClean="0"/>
              <a:t>HISTORICAL PERSPECTIVE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88586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1295399"/>
          </a:xfrm>
        </p:spPr>
        <p:txBody>
          <a:bodyPr/>
          <a:lstStyle/>
          <a:p>
            <a:r>
              <a:rPr lang="en-US" dirty="0" smtClean="0"/>
              <a:t>HOW DID THE CCP WIN CHINA?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209800"/>
            <a:ext cx="8153400" cy="4648200"/>
          </a:xfrm>
        </p:spPr>
        <p:txBody>
          <a:bodyPr/>
          <a:lstStyle/>
          <a:p>
            <a:pPr marL="514350" indent="-457200" algn="l">
              <a:buFont typeface="+mj-lt"/>
              <a:buAutoNum type="arabicPeriod"/>
            </a:pPr>
            <a:r>
              <a:rPr lang="en-US" b="1" dirty="0" smtClean="0"/>
              <a:t>Nationalist appeal: end disunity, build </a:t>
            </a:r>
            <a:r>
              <a:rPr lang="en-US" b="1" smtClean="0"/>
              <a:t>a 	strong </a:t>
            </a:r>
            <a:r>
              <a:rPr lang="en-US" b="1" dirty="0" smtClean="0"/>
              <a:t>nation</a:t>
            </a:r>
          </a:p>
          <a:p>
            <a:pPr marL="514350" indent="-457200" algn="l">
              <a:buFont typeface="+mj-lt"/>
              <a:buAutoNum type="arabicPeriod"/>
            </a:pPr>
            <a:r>
              <a:rPr lang="en-US" b="1" dirty="0" smtClean="0"/>
              <a:t>Ideological appeal to social justice and    	egalitarianism</a:t>
            </a:r>
          </a:p>
          <a:p>
            <a:pPr indent="-457200" algn="l"/>
            <a:r>
              <a:rPr lang="en-US" b="1" dirty="0" smtClean="0"/>
              <a:t>3. External forces: Western imperialism,      	Japanese imperialism</a:t>
            </a:r>
          </a:p>
          <a:p>
            <a:pPr indent="-457200" algn="l"/>
            <a:r>
              <a:rPr lang="en-US" b="1" dirty="0" smtClean="0"/>
              <a:t>4. Strong leadership</a:t>
            </a:r>
          </a:p>
          <a:p>
            <a:pPr algn="l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76468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7600" y="-2054225"/>
            <a:ext cx="16459200" cy="1097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0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71500"/>
            <a:ext cx="3429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304800"/>
            <a:ext cx="4114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IMPERIALISM</a:t>
            </a:r>
          </a:p>
          <a:p>
            <a:r>
              <a:rPr lang="en-US" sz="2800" dirty="0" smtClean="0"/>
              <a:t>*Opium War, Treaty of Nanjing </a:t>
            </a:r>
          </a:p>
          <a:p>
            <a:r>
              <a:rPr lang="en-US" sz="2800" dirty="0" smtClean="0"/>
              <a:t>*Unequal Treaties, 1842-</a:t>
            </a:r>
          </a:p>
          <a:p>
            <a:r>
              <a:rPr lang="en-US" sz="2800" dirty="0" smtClean="0"/>
              <a:t>*Treaty Ports</a:t>
            </a:r>
          </a:p>
          <a:p>
            <a:r>
              <a:rPr lang="en-US" sz="2800" dirty="0" smtClean="0"/>
              <a:t>*Embassies,/Missions 1860-</a:t>
            </a:r>
          </a:p>
          <a:p>
            <a:r>
              <a:rPr lang="en-US" sz="2800" dirty="0" smtClean="0"/>
              <a:t>*Foreign Factories, 1895-</a:t>
            </a:r>
          </a:p>
          <a:p>
            <a:r>
              <a:rPr lang="en-US" sz="2800" dirty="0" smtClean="0"/>
              <a:t>*Reform, 1860s, 1870s, 1880s, 1890s</a:t>
            </a:r>
          </a:p>
          <a:p>
            <a:r>
              <a:rPr lang="en-US" sz="2800" dirty="0" smtClean="0"/>
              <a:t>*Revolution of 1911</a:t>
            </a:r>
          </a:p>
          <a:p>
            <a:r>
              <a:rPr lang="en-US" sz="2800" dirty="0" smtClean="0"/>
              <a:t>*Republican era, 1912-1949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27375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SHANGHAI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24300"/>
            <a:ext cx="43434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86255"/>
            <a:ext cx="4800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609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53800" y="-8969188"/>
            <a:ext cx="30775276" cy="2361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1254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00187"/>
            <a:ext cx="20955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228601"/>
            <a:ext cx="508635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MAO ZEDONG,1893-1976</a:t>
            </a:r>
          </a:p>
          <a:p>
            <a:r>
              <a:rPr lang="en-US" sz="3200" dirty="0" smtClean="0"/>
              <a:t>*</a:t>
            </a:r>
            <a:r>
              <a:rPr lang="en-US" sz="3600" dirty="0" smtClean="0"/>
              <a:t>A student in New Culture</a:t>
            </a:r>
          </a:p>
          <a:p>
            <a:r>
              <a:rPr lang="en-US" sz="3600" dirty="0" smtClean="0"/>
              <a:t>*Li </a:t>
            </a:r>
            <a:r>
              <a:rPr lang="en-US" sz="3600" dirty="0" err="1" smtClean="0"/>
              <a:t>Dazhao</a:t>
            </a:r>
            <a:r>
              <a:rPr lang="en-US" sz="3600" dirty="0" smtClean="0"/>
              <a:t> and CCP, 1920-21</a:t>
            </a:r>
          </a:p>
          <a:p>
            <a:r>
              <a:rPr lang="en-US" sz="3600" dirty="0" smtClean="0"/>
              <a:t>* United Front work</a:t>
            </a:r>
          </a:p>
          <a:p>
            <a:r>
              <a:rPr lang="en-US" sz="3600" dirty="0" smtClean="0"/>
              <a:t>*In the wilderness, 1927-31</a:t>
            </a:r>
          </a:p>
          <a:p>
            <a:r>
              <a:rPr lang="en-US" sz="3600" dirty="0" smtClean="0"/>
              <a:t>*Long March, 1934-35</a:t>
            </a:r>
          </a:p>
          <a:p>
            <a:r>
              <a:rPr lang="en-US" sz="3600" dirty="0" smtClean="0"/>
              <a:t>*Fighting the Japanese, 1937-45</a:t>
            </a:r>
          </a:p>
          <a:p>
            <a:r>
              <a:rPr lang="en-US" sz="3600" dirty="0" smtClean="0"/>
              <a:t>*Civil war, 1945-49</a:t>
            </a:r>
          </a:p>
          <a:p>
            <a:r>
              <a:rPr lang="en-US" sz="3600" dirty="0" smtClean="0"/>
              <a:t>*Building socialism, 1949-</a:t>
            </a:r>
          </a:p>
          <a:p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38852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68025" cy="828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962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199"/>
            <a:ext cx="4038600" cy="48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00263"/>
            <a:ext cx="3352800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60198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Chiang Kai-shek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0" y="12192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Zhang </a:t>
            </a:r>
            <a:r>
              <a:rPr lang="en-US" sz="2800" dirty="0" err="1" smtClean="0"/>
              <a:t>Xueliang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334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XI’AN INCIDENT, DEC. 1936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7234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wear to defend the nation to the dea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"/>
            <a:ext cx="39243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990600"/>
            <a:ext cx="3429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Sino-Japanese War, 1937-45</a:t>
            </a:r>
          </a:p>
          <a:p>
            <a:endParaRPr lang="en-US" sz="3200" dirty="0"/>
          </a:p>
          <a:p>
            <a:r>
              <a:rPr lang="en-US" sz="3200" dirty="0" smtClean="0"/>
              <a:t>*United Front with </a:t>
            </a:r>
            <a:r>
              <a:rPr lang="en-US" sz="3200" dirty="0" err="1" smtClean="0"/>
              <a:t>Guomindang</a:t>
            </a:r>
            <a:endParaRPr lang="en-US" sz="3200" dirty="0" smtClean="0"/>
          </a:p>
          <a:p>
            <a:r>
              <a:rPr lang="en-US" sz="3200" dirty="0" smtClean="0"/>
              <a:t>*Nationalist credentials</a:t>
            </a:r>
          </a:p>
          <a:p>
            <a:r>
              <a:rPr lang="en-US" sz="3200" dirty="0" smtClean="0"/>
              <a:t>*Organizational achievements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82111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140</Words>
  <Application>Microsoft Office PowerPoint</Application>
  <PresentationFormat>On-screen Show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SHANGHAI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DID THE CCP WIN CHINA?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esr</dc:creator>
  <cp:lastModifiedBy>esr</cp:lastModifiedBy>
  <cp:revision>15</cp:revision>
  <dcterms:created xsi:type="dcterms:W3CDTF">2013-10-09T13:55:41Z</dcterms:created>
  <dcterms:modified xsi:type="dcterms:W3CDTF">2013-10-09T19:37:24Z</dcterms:modified>
</cp:coreProperties>
</file>