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730" y="837127"/>
            <a:ext cx="8476726" cy="3269652"/>
          </a:xfrm>
        </p:spPr>
        <p:txBody>
          <a:bodyPr/>
          <a:lstStyle/>
          <a:p>
            <a:pPr algn="ctr"/>
            <a:r>
              <a:rPr lang="en-US" sz="2800" dirty="0"/>
              <a:t>Ethnicity and the Decentralization of Terrorism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Southeast Asia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 Alphonse La </a:t>
            </a:r>
            <a:r>
              <a:rPr lang="en-US" dirty="0" err="1" smtClean="0"/>
              <a:t>Porta</a:t>
            </a:r>
            <a:r>
              <a:rPr lang="en-US" dirty="0" smtClean="0"/>
              <a:t> Ambassador ret.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51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Map of Southeast Asia</a:t>
            </a:r>
            <a:endParaRPr lang="en-US" dirty="0"/>
          </a:p>
        </p:txBody>
      </p:sp>
      <p:pic>
        <p:nvPicPr>
          <p:cNvPr id="1026" name="Picture 2" descr="http://hwebb.freeservers.com/slideshow/south_east_asia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606" y="1515715"/>
            <a:ext cx="6631289" cy="5239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66218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3</TotalTime>
  <Words>17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Berlin</vt:lpstr>
      <vt:lpstr>Ethnicity and the Decentralization of Terrorism  in Southeast Asia</vt:lpstr>
      <vt:lpstr>Map of Southeast Asia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Ethnicity and the Decentralization of Terrorism  in Southeast Asia</dc:title>
  <dc:creator>Yumna Rathore</dc:creator>
  <cp:lastModifiedBy>Yumna Rathore</cp:lastModifiedBy>
  <cp:revision>1</cp:revision>
  <dcterms:created xsi:type="dcterms:W3CDTF">2013-11-09T04:15:37Z</dcterms:created>
  <dcterms:modified xsi:type="dcterms:W3CDTF">2013-11-09T04:18:48Z</dcterms:modified>
</cp:coreProperties>
</file>