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DF5E9E-4305-4DD2-A9A8-83791C3CED98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87D759-45CF-49BE-85B6-55F0872861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Muslim Majority and Minority Politics: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Indonesia and Burma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do Indonesian Muslims Want?</a:t>
            </a:r>
            <a:endParaRPr lang="en-US" dirty="0" smtClean="0"/>
          </a:p>
          <a:p>
            <a:pPr lvl="1"/>
            <a:r>
              <a:rPr lang="en-US" dirty="0" smtClean="0"/>
              <a:t>Five priority issues</a:t>
            </a:r>
            <a:r>
              <a:rPr lang="en-US" sz="2400" dirty="0" smtClean="0"/>
              <a:t>: </a:t>
            </a:r>
          </a:p>
          <a:p>
            <a:pPr lvl="2"/>
            <a:r>
              <a:rPr lang="en-US" dirty="0" smtClean="0"/>
              <a:t>Economic growth</a:t>
            </a:r>
          </a:p>
          <a:p>
            <a:pPr lvl="2"/>
            <a:r>
              <a:rPr lang="en-US" dirty="0" smtClean="0"/>
              <a:t>national prosperity</a:t>
            </a:r>
          </a:p>
          <a:p>
            <a:pPr lvl="2"/>
            <a:r>
              <a:rPr lang="en-US" dirty="0" smtClean="0"/>
              <a:t>national unity</a:t>
            </a:r>
          </a:p>
          <a:p>
            <a:pPr lvl="2"/>
            <a:r>
              <a:rPr lang="en-US" dirty="0" smtClean="0"/>
              <a:t> education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rule of </a:t>
            </a:r>
            <a:r>
              <a:rPr lang="en-US" dirty="0" smtClean="0"/>
              <a:t>law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Opinion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57200"/>
            <a:ext cx="9144000" cy="48006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066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676397"/>
          <a:ext cx="7772400" cy="4343402"/>
        </p:xfrm>
        <a:graphic>
          <a:graphicData uri="http://schemas.openxmlformats.org/drawingml/2006/table">
            <a:tbl>
              <a:tblPr/>
              <a:tblGrid>
                <a:gridCol w="3071731"/>
                <a:gridCol w="785099"/>
                <a:gridCol w="664315"/>
                <a:gridCol w="603923"/>
                <a:gridCol w="563385"/>
                <a:gridCol w="603923"/>
                <a:gridCol w="563385"/>
                <a:gridCol w="916639"/>
              </a:tblGrid>
              <a:tr h="6204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Party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Votes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1999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Seats 1999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Votes 2004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Seats 2004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Votes 2009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Seats 2009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Pancasila/ Islamist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Indonesian Democratic Party-Struggle (PDI-P)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33.73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18.53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Golkar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22.46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21.58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Democrat Party (PD)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-------**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-----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7.45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20.85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National Awakening Party (PKB)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12.66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10.57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4.94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PS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National Mandate Party (PAN)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7.12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6.44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6.01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Prosperous Justice Party (PKS)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1.52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7.34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7.88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United Development Party (PPP)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10.72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 8.15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5.32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Reform Star Party  (PBR)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---------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----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----*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Star and Crescent Party (PBB)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1.94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2.62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----*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Other parties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9.85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14.92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15.28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----*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84.72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Indonesia’s Election Results: The People’s Representative Assembly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has the vote for </a:t>
            </a:r>
            <a:r>
              <a:rPr lang="en-US" dirty="0" err="1" smtClean="0"/>
              <a:t>Islamically</a:t>
            </a:r>
            <a:r>
              <a:rPr lang="en-US" dirty="0" smtClean="0"/>
              <a:t> oriented parties declined over the last three election cycles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Beliefs about the parties themselves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Mainstreaming of political Islam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Fracturing of Islamist parties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Islamist Party Performance in Indonesia’s Elections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9702" name="Picture 6" descr="http://www.projectrohingya.org/images/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28600"/>
            <a:ext cx="5486400" cy="5996892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Rakhine</a:t>
            </a:r>
            <a:r>
              <a:rPr lang="en-US" dirty="0" smtClean="0"/>
              <a:t> State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Arakan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roots of the current conflict?</a:t>
            </a:r>
          </a:p>
          <a:p>
            <a:pPr lvl="1"/>
            <a:r>
              <a:rPr lang="en-US" dirty="0" smtClean="0"/>
              <a:t>How did the </a:t>
            </a:r>
            <a:r>
              <a:rPr lang="en-US" dirty="0" err="1" smtClean="0"/>
              <a:t>Rohingya</a:t>
            </a:r>
            <a:r>
              <a:rPr lang="en-US" dirty="0" smtClean="0"/>
              <a:t> become stateless?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Colonial roots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Citizenship laws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Impact of Burmese reforms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Rohingya</a:t>
            </a:r>
            <a:r>
              <a:rPr lang="en-US" dirty="0" smtClean="0"/>
              <a:t> in Burma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rgbClr val="000000"/>
      </a:dk1>
      <a:lt1>
        <a:sysClr val="window" lastClr="FFFFFF"/>
      </a:lt1>
      <a:dk2>
        <a:srgbClr val="464646"/>
      </a:dk2>
      <a:lt2>
        <a:srgbClr val="DEF5FA"/>
      </a:lt2>
      <a:accent1>
        <a:srgbClr val="00B050"/>
      </a:accent1>
      <a:accent2>
        <a:srgbClr val="92D05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246</Words>
  <Application>Microsoft Office PowerPoint</Application>
  <PresentationFormat>On-screen Show (4:3)</PresentationFormat>
  <Paragraphs>118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Muslim Majority and Minority Politics:</vt:lpstr>
      <vt:lpstr>Public Opinion</vt:lpstr>
      <vt:lpstr>Slide 3</vt:lpstr>
      <vt:lpstr>Indonesia’s Election Results: The People’s Representative Assembly</vt:lpstr>
      <vt:lpstr>Islamist Party Performance in Indonesia’s Elections </vt:lpstr>
      <vt:lpstr>The Rakhine State (Arakan)</vt:lpstr>
      <vt:lpstr>The Rohingya in Burma</vt:lpstr>
    </vt:vector>
  </TitlesOfParts>
  <Company>Goucher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 Majority and Minority Politics:</dc:title>
  <dc:creator>juche001</dc:creator>
  <cp:lastModifiedBy>juche001</cp:lastModifiedBy>
  <cp:revision>6</cp:revision>
  <dcterms:created xsi:type="dcterms:W3CDTF">2013-11-15T00:02:19Z</dcterms:created>
  <dcterms:modified xsi:type="dcterms:W3CDTF">2013-11-15T00:46:09Z</dcterms:modified>
</cp:coreProperties>
</file>