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Inter"/>
      <p:regular r:id="rId19"/>
      <p:bold r:id="rId20"/>
    </p:embeddedFont>
    <p:embeddedFont>
      <p:font typeface="Bebas Neue"/>
      <p:regular r:id="rId21"/>
    </p:embeddedFont>
    <p:embeddedFont>
      <p:font typeface="Alice"/>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font" Target="fonts/BebasNeue-regular.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5" Type="http://schemas.openxmlformats.org/officeDocument/2006/relationships/customXml" Target="../customXml/item3.xml"/><Relationship Id="rId20" Type="http://schemas.openxmlformats.org/officeDocument/2006/relationships/font" Target="fonts/Inter-bold.fntdata"/><Relationship Id="rId2" Type="http://schemas.openxmlformats.org/officeDocument/2006/relationships/viewProps" Target="viewProps.xml"/><Relationship Id="rId16" Type="http://schemas.openxmlformats.org/officeDocument/2006/relationships/slide" Target="slides/slide11.xml"/><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2.xml"/><Relationship Id="rId15" Type="http://schemas.openxmlformats.org/officeDocument/2006/relationships/slide" Target="slides/slide10.xml"/><Relationship Id="rId5" Type="http://schemas.openxmlformats.org/officeDocument/2006/relationships/notesMaster" Target="notesMasters/notesMaster1.xml"/><Relationship Id="rId23"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font" Target="fonts/Inter-regular.fntdata"/><Relationship Id="rId22" Type="http://schemas.openxmlformats.org/officeDocument/2006/relationships/font" Target="fonts/Alice-regular.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ee4fa42d86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ee4fa42d86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e4fa42d8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ee4fa42d8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ee4fa42d8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2ee4fa42d8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ee4fa42d86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ee4fa42d86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ee4fa42d86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ee4fa42d86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ee4fa42d8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ee4fa42d86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ee4fa42d86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ee4fa42d86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ee4fa42d86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ee4fa42d86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e4fa42d86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e4fa42d86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e4fa42d86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ee4fa42d86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e4fa42d86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ee4fa42d86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ee4fa42d86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ee4fa42d86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5.png"/><Relationship Id="rId5" Type="http://schemas.openxmlformats.org/officeDocument/2006/relationships/image" Target="../media/image13.png"/><Relationship Id="rId6" Type="http://schemas.openxmlformats.org/officeDocument/2006/relationships/image" Target="../media/image1.png"/><Relationship Id="rId7" Type="http://schemas.openxmlformats.org/officeDocument/2006/relationships/image" Target="../media/image24.png"/><Relationship Id="rId8"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 Id="rId4" Type="http://schemas.openxmlformats.org/officeDocument/2006/relationships/image" Target="../media/image4.png"/><Relationship Id="rId5" Type="http://schemas.openxmlformats.org/officeDocument/2006/relationships/image" Target="../media/image11.png"/><Relationship Id="rId6"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8.png"/><Relationship Id="rId4" Type="http://schemas.openxmlformats.org/officeDocument/2006/relationships/image" Target="../media/image14.png"/><Relationship Id="rId5"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7.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8.png"/><Relationship Id="rId11" Type="http://schemas.openxmlformats.org/officeDocument/2006/relationships/hyperlink" Target="https://storyset.com/?utm_source=slidesgo_template&amp;utm_medium=referral-link&amp;utm_campaign=slidesgo_contents_of_this_template&amp;utm_term=storyset&amp;utm_content=storyset" TargetMode="External"/><Relationship Id="rId10" Type="http://schemas.openxmlformats.org/officeDocument/2006/relationships/hyperlink" Target="http://bit.ly/2TtBDfr" TargetMode="External"/><Relationship Id="rId12" Type="http://schemas.openxmlformats.org/officeDocument/2006/relationships/image" Target="../media/image2.png"/><Relationship Id="rId9" Type="http://schemas.openxmlformats.org/officeDocument/2006/relationships/hyperlink" Target="http://bit.ly/2TyoMsr" TargetMode="External"/><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11.png"/><Relationship Id="rId8" Type="http://schemas.openxmlformats.org/officeDocument/2006/relationships/hyperlink" Target="http://bit.ly/2Tynxth"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2.png"/><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3.png"/><Relationship Id="rId7" Type="http://schemas.openxmlformats.org/officeDocument/2006/relationships/image" Target="../media/image1.png"/><Relationship Id="rId8"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 Id="rId4" Type="http://schemas.openxmlformats.org/officeDocument/2006/relationships/image" Target="../media/image3.png"/><Relationship Id="rId10" Type="http://schemas.openxmlformats.org/officeDocument/2006/relationships/image" Target="../media/image2.png"/><Relationship Id="rId9" Type="http://schemas.openxmlformats.org/officeDocument/2006/relationships/image" Target="../media/image11.png"/><Relationship Id="rId5" Type="http://schemas.openxmlformats.org/officeDocument/2006/relationships/image" Target="../media/image4.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2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22.png"/><Relationship Id="rId7" Type="http://schemas.openxmlformats.org/officeDocument/2006/relationships/image" Target="../media/image11.png"/><Relationship Id="rId8"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25.png"/><Relationship Id="rId9" Type="http://schemas.openxmlformats.org/officeDocument/2006/relationships/image" Target="../media/image2.png"/><Relationship Id="rId5" Type="http://schemas.openxmlformats.org/officeDocument/2006/relationships/image" Target="../media/image16.png"/><Relationship Id="rId6" Type="http://schemas.openxmlformats.org/officeDocument/2006/relationships/image" Target="../media/image10.png"/><Relationship Id="rId7" Type="http://schemas.openxmlformats.org/officeDocument/2006/relationships/image" Target="../media/image7.png"/><Relationship Id="rId8"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21.png"/><Relationship Id="rId6" Type="http://schemas.openxmlformats.org/officeDocument/2006/relationships/image" Target="../media/image4.png"/><Relationship Id="rId7"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1.png"/><Relationship Id="rId4" Type="http://schemas.openxmlformats.org/officeDocument/2006/relationships/image" Target="../media/image21.png"/><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21.png"/><Relationship Id="rId4" Type="http://schemas.openxmlformats.org/officeDocument/2006/relationships/image" Target="../media/image4.png"/><Relationship Id="rId5"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7.png"/><Relationship Id="rId7" Type="http://schemas.openxmlformats.org/officeDocument/2006/relationships/image" Target="../media/image14.png"/><Relationship Id="rId8"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3913120" y="-299953"/>
            <a:ext cx="906259" cy="839463"/>
          </a:xfrm>
          <a:prstGeom prst="rect">
            <a:avLst/>
          </a:prstGeom>
          <a:noFill/>
          <a:ln>
            <a:noFill/>
          </a:ln>
        </p:spPr>
      </p:pic>
      <p:pic>
        <p:nvPicPr>
          <p:cNvPr id="10" name="Google Shape;10;p2"/>
          <p:cNvPicPr preferRelativeResize="0"/>
          <p:nvPr/>
        </p:nvPicPr>
        <p:blipFill>
          <a:blip r:embed="rId3">
            <a:alphaModFix/>
          </a:blip>
          <a:stretch>
            <a:fillRect/>
          </a:stretch>
        </p:blipFill>
        <p:spPr>
          <a:xfrm>
            <a:off x="7763374" y="-648137"/>
            <a:ext cx="2274751" cy="2144127"/>
          </a:xfrm>
          <a:prstGeom prst="rect">
            <a:avLst/>
          </a:prstGeom>
          <a:noFill/>
          <a:ln>
            <a:noFill/>
          </a:ln>
        </p:spPr>
      </p:pic>
      <p:pic>
        <p:nvPicPr>
          <p:cNvPr id="11" name="Google Shape;11;p2"/>
          <p:cNvPicPr preferRelativeResize="0"/>
          <p:nvPr/>
        </p:nvPicPr>
        <p:blipFill>
          <a:blip r:embed="rId4">
            <a:alphaModFix/>
          </a:blip>
          <a:stretch>
            <a:fillRect/>
          </a:stretch>
        </p:blipFill>
        <p:spPr>
          <a:xfrm>
            <a:off x="7542224" y="-391380"/>
            <a:ext cx="2022501" cy="1630617"/>
          </a:xfrm>
          <a:prstGeom prst="rect">
            <a:avLst/>
          </a:prstGeom>
          <a:noFill/>
          <a:ln>
            <a:noFill/>
          </a:ln>
        </p:spPr>
      </p:pic>
      <p:pic>
        <p:nvPicPr>
          <p:cNvPr id="12" name="Google Shape;12;p2"/>
          <p:cNvPicPr preferRelativeResize="0"/>
          <p:nvPr/>
        </p:nvPicPr>
        <p:blipFill>
          <a:blip r:embed="rId5">
            <a:alphaModFix/>
          </a:blip>
          <a:stretch>
            <a:fillRect/>
          </a:stretch>
        </p:blipFill>
        <p:spPr>
          <a:xfrm>
            <a:off x="-349369" y="-472731"/>
            <a:ext cx="1436922" cy="1405394"/>
          </a:xfrm>
          <a:prstGeom prst="rect">
            <a:avLst/>
          </a:prstGeom>
          <a:noFill/>
          <a:ln>
            <a:noFill/>
          </a:ln>
        </p:spPr>
      </p:pic>
      <p:pic>
        <p:nvPicPr>
          <p:cNvPr id="13" name="Google Shape;13;p2"/>
          <p:cNvPicPr preferRelativeResize="0"/>
          <p:nvPr/>
        </p:nvPicPr>
        <p:blipFill>
          <a:blip r:embed="rId6">
            <a:alphaModFix/>
          </a:blip>
          <a:stretch>
            <a:fillRect/>
          </a:stretch>
        </p:blipFill>
        <p:spPr>
          <a:xfrm>
            <a:off x="-843359" y="3551626"/>
            <a:ext cx="2424877" cy="2288268"/>
          </a:xfrm>
          <a:prstGeom prst="rect">
            <a:avLst/>
          </a:prstGeom>
          <a:noFill/>
          <a:ln>
            <a:noFill/>
          </a:ln>
        </p:spPr>
      </p:pic>
      <p:pic>
        <p:nvPicPr>
          <p:cNvPr id="14" name="Google Shape;14;p2"/>
          <p:cNvPicPr preferRelativeResize="0"/>
          <p:nvPr/>
        </p:nvPicPr>
        <p:blipFill>
          <a:blip r:embed="rId7">
            <a:alphaModFix/>
          </a:blip>
          <a:stretch>
            <a:fillRect/>
          </a:stretch>
        </p:blipFill>
        <p:spPr>
          <a:xfrm>
            <a:off x="4118872" y="4741132"/>
            <a:ext cx="906256" cy="1098771"/>
          </a:xfrm>
          <a:prstGeom prst="rect">
            <a:avLst/>
          </a:prstGeom>
          <a:noFill/>
          <a:ln>
            <a:noFill/>
          </a:ln>
        </p:spPr>
      </p:pic>
      <p:pic>
        <p:nvPicPr>
          <p:cNvPr id="15" name="Google Shape;15;p2"/>
          <p:cNvPicPr preferRelativeResize="0"/>
          <p:nvPr/>
        </p:nvPicPr>
        <p:blipFill>
          <a:blip r:embed="rId8">
            <a:alphaModFix/>
          </a:blip>
          <a:stretch>
            <a:fillRect/>
          </a:stretch>
        </p:blipFill>
        <p:spPr>
          <a:xfrm>
            <a:off x="6023040" y="4741116"/>
            <a:ext cx="1873854" cy="2310792"/>
          </a:xfrm>
          <a:prstGeom prst="rect">
            <a:avLst/>
          </a:prstGeom>
          <a:noFill/>
          <a:ln>
            <a:noFill/>
          </a:ln>
        </p:spPr>
      </p:pic>
      <p:pic>
        <p:nvPicPr>
          <p:cNvPr id="16" name="Google Shape;16;p2"/>
          <p:cNvPicPr preferRelativeResize="0"/>
          <p:nvPr/>
        </p:nvPicPr>
        <p:blipFill>
          <a:blip r:embed="rId9">
            <a:alphaModFix/>
          </a:blip>
          <a:stretch>
            <a:fillRect/>
          </a:stretch>
        </p:blipFill>
        <p:spPr>
          <a:xfrm>
            <a:off x="7948276" y="3273828"/>
            <a:ext cx="1810792" cy="2063046"/>
          </a:xfrm>
          <a:prstGeom prst="rect">
            <a:avLst/>
          </a:prstGeom>
          <a:noFill/>
          <a:ln>
            <a:noFill/>
          </a:ln>
        </p:spPr>
      </p:pic>
      <p:sp>
        <p:nvSpPr>
          <p:cNvPr id="17" name="Google Shape;17;p2"/>
          <p:cNvSpPr txBox="1"/>
          <p:nvPr>
            <p:ph type="ctrTitle"/>
          </p:nvPr>
        </p:nvSpPr>
        <p:spPr>
          <a:xfrm>
            <a:off x="1195725" y="830050"/>
            <a:ext cx="6752700" cy="2845200"/>
          </a:xfrm>
          <a:prstGeom prst="rect">
            <a:avLst/>
          </a:prstGeom>
        </p:spPr>
        <p:txBody>
          <a:bodyPr anchorCtr="0" anchor="b" bIns="91425" lIns="91425" spcFirstLastPara="1" rIns="91425" wrap="square" tIns="91425">
            <a:noAutofit/>
          </a:bodyPr>
          <a:lstStyle>
            <a:lvl1pPr lvl="0" algn="ctr">
              <a:lnSpc>
                <a:spcPct val="90000"/>
              </a:lnSpc>
              <a:spcBef>
                <a:spcPts val="0"/>
              </a:spcBef>
              <a:spcAft>
                <a:spcPts val="0"/>
              </a:spcAft>
              <a:buClr>
                <a:srgbClr val="191919"/>
              </a:buClr>
              <a:buSzPts val="5200"/>
              <a:buNone/>
              <a:defRPr sz="96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8" name="Google Shape;18;p2"/>
          <p:cNvSpPr txBox="1"/>
          <p:nvPr>
            <p:ph idx="1" type="subTitle"/>
          </p:nvPr>
        </p:nvSpPr>
        <p:spPr>
          <a:xfrm>
            <a:off x="1997200" y="3837650"/>
            <a:ext cx="5149800" cy="4758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400"/>
              <a:buNone/>
              <a:defRPr sz="1500">
                <a:solidFill>
                  <a:schemeClr val="dk1"/>
                </a:solidFill>
                <a:latin typeface="Inter"/>
                <a:ea typeface="Inter"/>
                <a:cs typeface="Inter"/>
                <a:sym typeface="Inter"/>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6" name="Shape 86"/>
        <p:cNvGrpSpPr/>
        <p:nvPr/>
      </p:nvGrpSpPr>
      <p:grpSpPr>
        <a:xfrm>
          <a:off x="0" y="0"/>
          <a:ext cx="0" cy="0"/>
          <a:chOff x="0" y="0"/>
          <a:chExt cx="0" cy="0"/>
        </a:xfrm>
      </p:grpSpPr>
      <p:pic>
        <p:nvPicPr>
          <p:cNvPr id="87" name="Google Shape;87;p11"/>
          <p:cNvPicPr preferRelativeResize="0"/>
          <p:nvPr/>
        </p:nvPicPr>
        <p:blipFill>
          <a:blip r:embed="rId2">
            <a:alphaModFix/>
          </a:blip>
          <a:stretch>
            <a:fillRect/>
          </a:stretch>
        </p:blipFill>
        <p:spPr>
          <a:xfrm flipH="1" rot="10800000">
            <a:off x="-872485" y="-1184699"/>
            <a:ext cx="2424877" cy="2288268"/>
          </a:xfrm>
          <a:prstGeom prst="rect">
            <a:avLst/>
          </a:prstGeom>
          <a:noFill/>
          <a:ln>
            <a:noFill/>
          </a:ln>
        </p:spPr>
      </p:pic>
      <p:pic>
        <p:nvPicPr>
          <p:cNvPr id="88" name="Google Shape;88;p11"/>
          <p:cNvPicPr preferRelativeResize="0"/>
          <p:nvPr/>
        </p:nvPicPr>
        <p:blipFill>
          <a:blip r:embed="rId3">
            <a:alphaModFix/>
          </a:blip>
          <a:stretch>
            <a:fillRect/>
          </a:stretch>
        </p:blipFill>
        <p:spPr>
          <a:xfrm flipH="1">
            <a:off x="8410420" y="204972"/>
            <a:ext cx="906259" cy="839463"/>
          </a:xfrm>
          <a:prstGeom prst="rect">
            <a:avLst/>
          </a:prstGeom>
          <a:noFill/>
          <a:ln>
            <a:noFill/>
          </a:ln>
        </p:spPr>
      </p:pic>
      <p:pic>
        <p:nvPicPr>
          <p:cNvPr id="89" name="Google Shape;89;p11"/>
          <p:cNvPicPr preferRelativeResize="0"/>
          <p:nvPr/>
        </p:nvPicPr>
        <p:blipFill>
          <a:blip r:embed="rId4">
            <a:alphaModFix/>
          </a:blip>
          <a:stretch>
            <a:fillRect/>
          </a:stretch>
        </p:blipFill>
        <p:spPr>
          <a:xfrm flipH="1">
            <a:off x="8717630" y="-1266359"/>
            <a:ext cx="1873854" cy="2310792"/>
          </a:xfrm>
          <a:prstGeom prst="rect">
            <a:avLst/>
          </a:prstGeom>
          <a:noFill/>
          <a:ln>
            <a:noFill/>
          </a:ln>
        </p:spPr>
      </p:pic>
      <p:pic>
        <p:nvPicPr>
          <p:cNvPr id="90" name="Google Shape;90;p11"/>
          <p:cNvPicPr preferRelativeResize="0"/>
          <p:nvPr/>
        </p:nvPicPr>
        <p:blipFill>
          <a:blip r:embed="rId5">
            <a:alphaModFix/>
          </a:blip>
          <a:stretch>
            <a:fillRect/>
          </a:stretch>
        </p:blipFill>
        <p:spPr>
          <a:xfrm flipH="1">
            <a:off x="8094274" y="4218438"/>
            <a:ext cx="2274751" cy="2144127"/>
          </a:xfrm>
          <a:prstGeom prst="rect">
            <a:avLst/>
          </a:prstGeom>
          <a:noFill/>
          <a:ln>
            <a:noFill/>
          </a:ln>
        </p:spPr>
      </p:pic>
      <p:pic>
        <p:nvPicPr>
          <p:cNvPr id="91" name="Google Shape;91;p11"/>
          <p:cNvPicPr preferRelativeResize="0"/>
          <p:nvPr/>
        </p:nvPicPr>
        <p:blipFill>
          <a:blip r:embed="rId6">
            <a:alphaModFix/>
          </a:blip>
          <a:stretch>
            <a:fillRect/>
          </a:stretch>
        </p:blipFill>
        <p:spPr>
          <a:xfrm flipH="1">
            <a:off x="-47526" y="4475207"/>
            <a:ext cx="2022501" cy="1630617"/>
          </a:xfrm>
          <a:prstGeom prst="rect">
            <a:avLst/>
          </a:prstGeom>
          <a:noFill/>
          <a:ln>
            <a:noFill/>
          </a:ln>
        </p:spPr>
      </p:pic>
      <p:pic>
        <p:nvPicPr>
          <p:cNvPr id="92" name="Google Shape;92;p11"/>
          <p:cNvPicPr preferRelativeResize="0"/>
          <p:nvPr/>
        </p:nvPicPr>
        <p:blipFill>
          <a:blip r:embed="rId7">
            <a:alphaModFix/>
          </a:blip>
          <a:stretch>
            <a:fillRect/>
          </a:stretch>
        </p:blipFill>
        <p:spPr>
          <a:xfrm flipH="1">
            <a:off x="8780681" y="4133678"/>
            <a:ext cx="1810792" cy="2063046"/>
          </a:xfrm>
          <a:prstGeom prst="rect">
            <a:avLst/>
          </a:prstGeom>
          <a:noFill/>
          <a:ln>
            <a:noFill/>
          </a:ln>
        </p:spPr>
      </p:pic>
      <p:sp>
        <p:nvSpPr>
          <p:cNvPr id="93" name="Google Shape;93;p11"/>
          <p:cNvSpPr txBox="1"/>
          <p:nvPr>
            <p:ph hasCustomPrompt="1" type="title"/>
          </p:nvPr>
        </p:nvSpPr>
        <p:spPr>
          <a:xfrm>
            <a:off x="1284000" y="1288250"/>
            <a:ext cx="6576000" cy="1970700"/>
          </a:xfrm>
          <a:prstGeom prst="rect">
            <a:avLst/>
          </a:prstGeom>
        </p:spPr>
        <p:txBody>
          <a:bodyPr anchorCtr="0" anchor="ctr" bIns="91425" lIns="91425" spcFirstLastPara="1" rIns="91425" wrap="square" tIns="91425">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4" name="Google Shape;94;p11"/>
          <p:cNvSpPr txBox="1"/>
          <p:nvPr>
            <p:ph idx="1" type="subTitle"/>
          </p:nvPr>
        </p:nvSpPr>
        <p:spPr>
          <a:xfrm>
            <a:off x="1284000" y="325907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1600"/>
              </a:spcBef>
              <a:spcAft>
                <a:spcPts val="0"/>
              </a:spcAft>
              <a:buSzPts val="1100"/>
              <a:buNone/>
              <a:defRPr sz="1100"/>
            </a:lvl3pPr>
            <a:lvl4pPr lvl="3" rtl="0" algn="ctr">
              <a:lnSpc>
                <a:spcPct val="100000"/>
              </a:lnSpc>
              <a:spcBef>
                <a:spcPts val="1600"/>
              </a:spcBef>
              <a:spcAft>
                <a:spcPts val="0"/>
              </a:spcAft>
              <a:buSzPts val="1100"/>
              <a:buNone/>
              <a:defRPr sz="1100"/>
            </a:lvl4pPr>
            <a:lvl5pPr lvl="4" rtl="0" algn="ctr">
              <a:lnSpc>
                <a:spcPct val="100000"/>
              </a:lnSpc>
              <a:spcBef>
                <a:spcPts val="1600"/>
              </a:spcBef>
              <a:spcAft>
                <a:spcPts val="0"/>
              </a:spcAft>
              <a:buSzPts val="1100"/>
              <a:buNone/>
              <a:defRPr sz="1100"/>
            </a:lvl5pPr>
            <a:lvl6pPr lvl="5" rtl="0" algn="ctr">
              <a:lnSpc>
                <a:spcPct val="100000"/>
              </a:lnSpc>
              <a:spcBef>
                <a:spcPts val="1600"/>
              </a:spcBef>
              <a:spcAft>
                <a:spcPts val="0"/>
              </a:spcAft>
              <a:buSzPts val="1100"/>
              <a:buNone/>
              <a:defRPr sz="1100"/>
            </a:lvl6pPr>
            <a:lvl7pPr lvl="6" rtl="0" algn="ctr">
              <a:lnSpc>
                <a:spcPct val="100000"/>
              </a:lnSpc>
              <a:spcBef>
                <a:spcPts val="1600"/>
              </a:spcBef>
              <a:spcAft>
                <a:spcPts val="0"/>
              </a:spcAft>
              <a:buSzPts val="1100"/>
              <a:buNone/>
              <a:defRPr sz="1100"/>
            </a:lvl7pPr>
            <a:lvl8pPr lvl="7" rtl="0" algn="ctr">
              <a:lnSpc>
                <a:spcPct val="100000"/>
              </a:lnSpc>
              <a:spcBef>
                <a:spcPts val="1600"/>
              </a:spcBef>
              <a:spcAft>
                <a:spcPts val="0"/>
              </a:spcAft>
              <a:buSzPts val="1100"/>
              <a:buNone/>
              <a:defRPr sz="1100"/>
            </a:lvl8pPr>
            <a:lvl9pPr lvl="8" rtl="0" algn="ctr">
              <a:lnSpc>
                <a:spcPct val="100000"/>
              </a:lnSpc>
              <a:spcBef>
                <a:spcPts val="1600"/>
              </a:spcBef>
              <a:spcAft>
                <a:spcPts val="1600"/>
              </a:spcAft>
              <a:buSzPts val="1100"/>
              <a:buNone/>
              <a:defRPr sz="1100"/>
            </a:lvl9pPr>
          </a:lstStyle>
          <a:p/>
        </p:txBody>
      </p:sp>
      <p:pic>
        <p:nvPicPr>
          <p:cNvPr id="95" name="Google Shape;95;p11"/>
          <p:cNvPicPr preferRelativeResize="0"/>
          <p:nvPr/>
        </p:nvPicPr>
        <p:blipFill>
          <a:blip r:embed="rId8">
            <a:alphaModFix/>
          </a:blip>
          <a:stretch>
            <a:fillRect/>
          </a:stretch>
        </p:blipFill>
        <p:spPr>
          <a:xfrm>
            <a:off x="-200509" y="-379781"/>
            <a:ext cx="1382868" cy="123872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6" name="Shape 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_1">
    <p:spTree>
      <p:nvGrpSpPr>
        <p:cNvPr id="97" name="Shape 97"/>
        <p:cNvGrpSpPr/>
        <p:nvPr/>
      </p:nvGrpSpPr>
      <p:grpSpPr>
        <a:xfrm>
          <a:off x="0" y="0"/>
          <a:ext cx="0" cy="0"/>
          <a:chOff x="0" y="0"/>
          <a:chExt cx="0" cy="0"/>
        </a:xfrm>
      </p:grpSpPr>
      <p:pic>
        <p:nvPicPr>
          <p:cNvPr id="98" name="Google Shape;98;p13"/>
          <p:cNvPicPr preferRelativeResize="0"/>
          <p:nvPr/>
        </p:nvPicPr>
        <p:blipFill>
          <a:blip r:embed="rId2">
            <a:alphaModFix/>
          </a:blip>
          <a:stretch>
            <a:fillRect/>
          </a:stretch>
        </p:blipFill>
        <p:spPr>
          <a:xfrm flipH="1">
            <a:off x="7638548" y="-412762"/>
            <a:ext cx="2424877" cy="2288268"/>
          </a:xfrm>
          <a:prstGeom prst="rect">
            <a:avLst/>
          </a:prstGeom>
          <a:noFill/>
          <a:ln>
            <a:noFill/>
          </a:ln>
        </p:spPr>
      </p:pic>
      <p:pic>
        <p:nvPicPr>
          <p:cNvPr id="99" name="Google Shape;99;p13"/>
          <p:cNvPicPr preferRelativeResize="0"/>
          <p:nvPr/>
        </p:nvPicPr>
        <p:blipFill>
          <a:blip r:embed="rId3">
            <a:alphaModFix/>
          </a:blip>
          <a:stretch>
            <a:fillRect/>
          </a:stretch>
        </p:blipFill>
        <p:spPr>
          <a:xfrm flipH="1">
            <a:off x="-698500" y="2770497"/>
            <a:ext cx="906259" cy="839463"/>
          </a:xfrm>
          <a:prstGeom prst="rect">
            <a:avLst/>
          </a:prstGeom>
          <a:noFill/>
          <a:ln>
            <a:noFill/>
          </a:ln>
        </p:spPr>
      </p:pic>
      <p:pic>
        <p:nvPicPr>
          <p:cNvPr id="100" name="Google Shape;100;p13"/>
          <p:cNvPicPr preferRelativeResize="0"/>
          <p:nvPr/>
        </p:nvPicPr>
        <p:blipFill>
          <a:blip r:embed="rId4">
            <a:alphaModFix/>
          </a:blip>
          <a:stretch>
            <a:fillRect/>
          </a:stretch>
        </p:blipFill>
        <p:spPr>
          <a:xfrm flipH="1">
            <a:off x="4367639" y="-853343"/>
            <a:ext cx="906256" cy="1098771"/>
          </a:xfrm>
          <a:prstGeom prst="rect">
            <a:avLst/>
          </a:prstGeom>
          <a:noFill/>
          <a:ln>
            <a:noFill/>
          </a:ln>
        </p:spPr>
      </p:pic>
      <p:pic>
        <p:nvPicPr>
          <p:cNvPr id="101" name="Google Shape;101;p13"/>
          <p:cNvPicPr preferRelativeResize="0"/>
          <p:nvPr/>
        </p:nvPicPr>
        <p:blipFill>
          <a:blip r:embed="rId5">
            <a:alphaModFix/>
          </a:blip>
          <a:stretch>
            <a:fillRect/>
          </a:stretch>
        </p:blipFill>
        <p:spPr>
          <a:xfrm flipH="1">
            <a:off x="-1382759" y="-930400"/>
            <a:ext cx="2274751" cy="2144127"/>
          </a:xfrm>
          <a:prstGeom prst="rect">
            <a:avLst/>
          </a:prstGeom>
          <a:noFill/>
          <a:ln>
            <a:noFill/>
          </a:ln>
        </p:spPr>
      </p:pic>
      <p:pic>
        <p:nvPicPr>
          <p:cNvPr id="102" name="Google Shape;102;p13"/>
          <p:cNvPicPr preferRelativeResize="0"/>
          <p:nvPr/>
        </p:nvPicPr>
        <p:blipFill>
          <a:blip r:embed="rId6">
            <a:alphaModFix/>
          </a:blip>
          <a:stretch>
            <a:fillRect/>
          </a:stretch>
        </p:blipFill>
        <p:spPr>
          <a:xfrm flipH="1">
            <a:off x="-885109" y="-673630"/>
            <a:ext cx="2022501" cy="1630617"/>
          </a:xfrm>
          <a:prstGeom prst="rect">
            <a:avLst/>
          </a:prstGeom>
          <a:noFill/>
          <a:ln>
            <a:noFill/>
          </a:ln>
        </p:spPr>
      </p:pic>
      <p:pic>
        <p:nvPicPr>
          <p:cNvPr id="103" name="Google Shape;103;p13"/>
          <p:cNvPicPr preferRelativeResize="0"/>
          <p:nvPr/>
        </p:nvPicPr>
        <p:blipFill>
          <a:blip r:embed="rId7">
            <a:alphaModFix/>
          </a:blip>
          <a:stretch>
            <a:fillRect/>
          </a:stretch>
        </p:blipFill>
        <p:spPr>
          <a:xfrm flipH="1">
            <a:off x="8125498" y="-543847"/>
            <a:ext cx="1810792" cy="2063046"/>
          </a:xfrm>
          <a:prstGeom prst="rect">
            <a:avLst/>
          </a:prstGeom>
          <a:noFill/>
          <a:ln>
            <a:noFill/>
          </a:ln>
        </p:spPr>
      </p:pic>
      <p:sp>
        <p:nvSpPr>
          <p:cNvPr id="104" name="Google Shape;104;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5" name="Google Shape;105;p13"/>
          <p:cNvSpPr txBox="1"/>
          <p:nvPr>
            <p:ph idx="2" type="title"/>
          </p:nvPr>
        </p:nvSpPr>
        <p:spPr>
          <a:xfrm>
            <a:off x="720000" y="2526150"/>
            <a:ext cx="2305500" cy="527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6" name="Google Shape;106;p13"/>
          <p:cNvSpPr txBox="1"/>
          <p:nvPr>
            <p:ph idx="1" type="subTitle"/>
          </p:nvPr>
        </p:nvSpPr>
        <p:spPr>
          <a:xfrm>
            <a:off x="720000" y="2980724"/>
            <a:ext cx="2305500" cy="1238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1600"/>
              </a:spcBef>
              <a:spcAft>
                <a:spcPts val="0"/>
              </a:spcAft>
              <a:buSzPts val="1100"/>
              <a:buNone/>
              <a:defRPr sz="1100"/>
            </a:lvl3pPr>
            <a:lvl4pPr lvl="3" rtl="0" algn="ctr">
              <a:lnSpc>
                <a:spcPct val="100000"/>
              </a:lnSpc>
              <a:spcBef>
                <a:spcPts val="1600"/>
              </a:spcBef>
              <a:spcAft>
                <a:spcPts val="0"/>
              </a:spcAft>
              <a:buSzPts val="1100"/>
              <a:buNone/>
              <a:defRPr sz="1100"/>
            </a:lvl4pPr>
            <a:lvl5pPr lvl="4" rtl="0" algn="ctr">
              <a:lnSpc>
                <a:spcPct val="100000"/>
              </a:lnSpc>
              <a:spcBef>
                <a:spcPts val="1600"/>
              </a:spcBef>
              <a:spcAft>
                <a:spcPts val="0"/>
              </a:spcAft>
              <a:buSzPts val="1100"/>
              <a:buNone/>
              <a:defRPr sz="1100"/>
            </a:lvl5pPr>
            <a:lvl6pPr lvl="5" rtl="0" algn="ctr">
              <a:lnSpc>
                <a:spcPct val="100000"/>
              </a:lnSpc>
              <a:spcBef>
                <a:spcPts val="1600"/>
              </a:spcBef>
              <a:spcAft>
                <a:spcPts val="0"/>
              </a:spcAft>
              <a:buSzPts val="1100"/>
              <a:buNone/>
              <a:defRPr sz="1100"/>
            </a:lvl6pPr>
            <a:lvl7pPr lvl="6" rtl="0" algn="ctr">
              <a:lnSpc>
                <a:spcPct val="100000"/>
              </a:lnSpc>
              <a:spcBef>
                <a:spcPts val="1600"/>
              </a:spcBef>
              <a:spcAft>
                <a:spcPts val="0"/>
              </a:spcAft>
              <a:buSzPts val="1100"/>
              <a:buNone/>
              <a:defRPr sz="1100"/>
            </a:lvl7pPr>
            <a:lvl8pPr lvl="7" rtl="0" algn="ctr">
              <a:lnSpc>
                <a:spcPct val="100000"/>
              </a:lnSpc>
              <a:spcBef>
                <a:spcPts val="1600"/>
              </a:spcBef>
              <a:spcAft>
                <a:spcPts val="0"/>
              </a:spcAft>
              <a:buSzPts val="1100"/>
              <a:buNone/>
              <a:defRPr sz="1100"/>
            </a:lvl8pPr>
            <a:lvl9pPr lvl="8" rtl="0" algn="ctr">
              <a:lnSpc>
                <a:spcPct val="100000"/>
              </a:lnSpc>
              <a:spcBef>
                <a:spcPts val="1600"/>
              </a:spcBef>
              <a:spcAft>
                <a:spcPts val="1600"/>
              </a:spcAft>
              <a:buSzPts val="1100"/>
              <a:buNone/>
              <a:defRPr sz="1100"/>
            </a:lvl9pPr>
          </a:lstStyle>
          <a:p/>
        </p:txBody>
      </p:sp>
      <p:sp>
        <p:nvSpPr>
          <p:cNvPr id="107" name="Google Shape;107;p13"/>
          <p:cNvSpPr txBox="1"/>
          <p:nvPr>
            <p:ph idx="3" type="title"/>
          </p:nvPr>
        </p:nvSpPr>
        <p:spPr>
          <a:xfrm>
            <a:off x="3419250" y="2526150"/>
            <a:ext cx="2305500" cy="527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08" name="Google Shape;108;p13"/>
          <p:cNvSpPr txBox="1"/>
          <p:nvPr>
            <p:ph idx="4" type="subTitle"/>
          </p:nvPr>
        </p:nvSpPr>
        <p:spPr>
          <a:xfrm>
            <a:off x="3419250" y="2980724"/>
            <a:ext cx="2305500" cy="1238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1600"/>
              </a:spcBef>
              <a:spcAft>
                <a:spcPts val="0"/>
              </a:spcAft>
              <a:buSzPts val="1100"/>
              <a:buNone/>
              <a:defRPr sz="1100"/>
            </a:lvl3pPr>
            <a:lvl4pPr lvl="3" rtl="0" algn="ctr">
              <a:lnSpc>
                <a:spcPct val="100000"/>
              </a:lnSpc>
              <a:spcBef>
                <a:spcPts val="1600"/>
              </a:spcBef>
              <a:spcAft>
                <a:spcPts val="0"/>
              </a:spcAft>
              <a:buSzPts val="1100"/>
              <a:buNone/>
              <a:defRPr sz="1100"/>
            </a:lvl4pPr>
            <a:lvl5pPr lvl="4" rtl="0" algn="ctr">
              <a:lnSpc>
                <a:spcPct val="100000"/>
              </a:lnSpc>
              <a:spcBef>
                <a:spcPts val="1600"/>
              </a:spcBef>
              <a:spcAft>
                <a:spcPts val="0"/>
              </a:spcAft>
              <a:buSzPts val="1100"/>
              <a:buNone/>
              <a:defRPr sz="1100"/>
            </a:lvl5pPr>
            <a:lvl6pPr lvl="5" rtl="0" algn="ctr">
              <a:lnSpc>
                <a:spcPct val="100000"/>
              </a:lnSpc>
              <a:spcBef>
                <a:spcPts val="1600"/>
              </a:spcBef>
              <a:spcAft>
                <a:spcPts val="0"/>
              </a:spcAft>
              <a:buSzPts val="1100"/>
              <a:buNone/>
              <a:defRPr sz="1100"/>
            </a:lvl6pPr>
            <a:lvl7pPr lvl="6" rtl="0" algn="ctr">
              <a:lnSpc>
                <a:spcPct val="100000"/>
              </a:lnSpc>
              <a:spcBef>
                <a:spcPts val="1600"/>
              </a:spcBef>
              <a:spcAft>
                <a:spcPts val="0"/>
              </a:spcAft>
              <a:buSzPts val="1100"/>
              <a:buNone/>
              <a:defRPr sz="1100"/>
            </a:lvl7pPr>
            <a:lvl8pPr lvl="7" rtl="0" algn="ctr">
              <a:lnSpc>
                <a:spcPct val="100000"/>
              </a:lnSpc>
              <a:spcBef>
                <a:spcPts val="1600"/>
              </a:spcBef>
              <a:spcAft>
                <a:spcPts val="0"/>
              </a:spcAft>
              <a:buSzPts val="1100"/>
              <a:buNone/>
              <a:defRPr sz="1100"/>
            </a:lvl8pPr>
            <a:lvl9pPr lvl="8" rtl="0" algn="ctr">
              <a:lnSpc>
                <a:spcPct val="100000"/>
              </a:lnSpc>
              <a:spcBef>
                <a:spcPts val="1600"/>
              </a:spcBef>
              <a:spcAft>
                <a:spcPts val="1600"/>
              </a:spcAft>
              <a:buSzPts val="1100"/>
              <a:buNone/>
              <a:defRPr sz="1100"/>
            </a:lvl9pPr>
          </a:lstStyle>
          <a:p/>
        </p:txBody>
      </p:sp>
      <p:sp>
        <p:nvSpPr>
          <p:cNvPr id="109" name="Google Shape;109;p13"/>
          <p:cNvSpPr txBox="1"/>
          <p:nvPr>
            <p:ph idx="5" type="title"/>
          </p:nvPr>
        </p:nvSpPr>
        <p:spPr>
          <a:xfrm>
            <a:off x="6118445" y="2526150"/>
            <a:ext cx="2305500" cy="527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2400"/>
              <a:buNone/>
              <a:defRPr sz="24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0" name="Google Shape;110;p13"/>
          <p:cNvSpPr txBox="1"/>
          <p:nvPr>
            <p:ph idx="6" type="subTitle"/>
          </p:nvPr>
        </p:nvSpPr>
        <p:spPr>
          <a:xfrm>
            <a:off x="6118445" y="2980724"/>
            <a:ext cx="2305500" cy="12387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sz="1100"/>
            </a:lvl1pPr>
            <a:lvl2pPr lvl="1" rtl="0" algn="ctr">
              <a:lnSpc>
                <a:spcPct val="100000"/>
              </a:lnSpc>
              <a:spcBef>
                <a:spcPts val="0"/>
              </a:spcBef>
              <a:spcAft>
                <a:spcPts val="0"/>
              </a:spcAft>
              <a:buSzPts val="1100"/>
              <a:buNone/>
              <a:defRPr sz="1100"/>
            </a:lvl2pPr>
            <a:lvl3pPr lvl="2" rtl="0" algn="ctr">
              <a:lnSpc>
                <a:spcPct val="100000"/>
              </a:lnSpc>
              <a:spcBef>
                <a:spcPts val="1600"/>
              </a:spcBef>
              <a:spcAft>
                <a:spcPts val="0"/>
              </a:spcAft>
              <a:buSzPts val="1100"/>
              <a:buNone/>
              <a:defRPr sz="1100"/>
            </a:lvl3pPr>
            <a:lvl4pPr lvl="3" rtl="0" algn="ctr">
              <a:lnSpc>
                <a:spcPct val="100000"/>
              </a:lnSpc>
              <a:spcBef>
                <a:spcPts val="1600"/>
              </a:spcBef>
              <a:spcAft>
                <a:spcPts val="0"/>
              </a:spcAft>
              <a:buSzPts val="1100"/>
              <a:buNone/>
              <a:defRPr sz="1100"/>
            </a:lvl4pPr>
            <a:lvl5pPr lvl="4" rtl="0" algn="ctr">
              <a:lnSpc>
                <a:spcPct val="100000"/>
              </a:lnSpc>
              <a:spcBef>
                <a:spcPts val="1600"/>
              </a:spcBef>
              <a:spcAft>
                <a:spcPts val="0"/>
              </a:spcAft>
              <a:buSzPts val="1100"/>
              <a:buNone/>
              <a:defRPr sz="1100"/>
            </a:lvl5pPr>
            <a:lvl6pPr lvl="5" rtl="0" algn="ctr">
              <a:lnSpc>
                <a:spcPct val="100000"/>
              </a:lnSpc>
              <a:spcBef>
                <a:spcPts val="1600"/>
              </a:spcBef>
              <a:spcAft>
                <a:spcPts val="0"/>
              </a:spcAft>
              <a:buSzPts val="1100"/>
              <a:buNone/>
              <a:defRPr sz="1100"/>
            </a:lvl6pPr>
            <a:lvl7pPr lvl="6" rtl="0" algn="ctr">
              <a:lnSpc>
                <a:spcPct val="100000"/>
              </a:lnSpc>
              <a:spcBef>
                <a:spcPts val="1600"/>
              </a:spcBef>
              <a:spcAft>
                <a:spcPts val="0"/>
              </a:spcAft>
              <a:buSzPts val="1100"/>
              <a:buNone/>
              <a:defRPr sz="1100"/>
            </a:lvl7pPr>
            <a:lvl8pPr lvl="7" rtl="0" algn="ctr">
              <a:lnSpc>
                <a:spcPct val="100000"/>
              </a:lnSpc>
              <a:spcBef>
                <a:spcPts val="1600"/>
              </a:spcBef>
              <a:spcAft>
                <a:spcPts val="0"/>
              </a:spcAft>
              <a:buSzPts val="1100"/>
              <a:buNone/>
              <a:defRPr sz="1100"/>
            </a:lvl8pPr>
            <a:lvl9pPr lvl="8" rtl="0" algn="ctr">
              <a:lnSpc>
                <a:spcPct val="100000"/>
              </a:lnSpc>
              <a:spcBef>
                <a:spcPts val="1600"/>
              </a:spcBef>
              <a:spcAft>
                <a:spcPts val="1600"/>
              </a:spcAft>
              <a:buSzPts val="1100"/>
              <a:buNone/>
              <a:defRPr sz="1100"/>
            </a:lvl9pPr>
          </a:lstStyle>
          <a:p/>
        </p:txBody>
      </p:sp>
      <p:sp>
        <p:nvSpPr>
          <p:cNvPr id="111" name="Google Shape;111;p13"/>
          <p:cNvSpPr txBox="1"/>
          <p:nvPr>
            <p:ph hasCustomPrompt="1" idx="7" type="title"/>
          </p:nvPr>
        </p:nvSpPr>
        <p:spPr>
          <a:xfrm>
            <a:off x="1505400" y="1737982"/>
            <a:ext cx="734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2" name="Google Shape;112;p13"/>
          <p:cNvSpPr txBox="1"/>
          <p:nvPr>
            <p:ph hasCustomPrompt="1" idx="8" type="title"/>
          </p:nvPr>
        </p:nvSpPr>
        <p:spPr>
          <a:xfrm>
            <a:off x="4204650" y="1737982"/>
            <a:ext cx="734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3" name="Google Shape;113;p13"/>
          <p:cNvSpPr txBox="1"/>
          <p:nvPr>
            <p:ph hasCustomPrompt="1" idx="9" type="title"/>
          </p:nvPr>
        </p:nvSpPr>
        <p:spPr>
          <a:xfrm>
            <a:off x="6903845" y="1737982"/>
            <a:ext cx="7347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pic>
        <p:nvPicPr>
          <p:cNvPr id="114" name="Google Shape;114;p13"/>
          <p:cNvPicPr preferRelativeResize="0"/>
          <p:nvPr/>
        </p:nvPicPr>
        <p:blipFill>
          <a:blip r:embed="rId8">
            <a:alphaModFix/>
          </a:blip>
          <a:stretch>
            <a:fillRect/>
          </a:stretch>
        </p:blipFill>
        <p:spPr>
          <a:xfrm>
            <a:off x="3372966" y="4603994"/>
            <a:ext cx="1382868" cy="123872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15" name="Shape 115"/>
        <p:cNvGrpSpPr/>
        <p:nvPr/>
      </p:nvGrpSpPr>
      <p:grpSpPr>
        <a:xfrm>
          <a:off x="0" y="0"/>
          <a:ext cx="0" cy="0"/>
          <a:chOff x="0" y="0"/>
          <a:chExt cx="0" cy="0"/>
        </a:xfrm>
      </p:grpSpPr>
      <p:pic>
        <p:nvPicPr>
          <p:cNvPr id="116" name="Google Shape;116;p14"/>
          <p:cNvPicPr preferRelativeResize="0"/>
          <p:nvPr/>
        </p:nvPicPr>
        <p:blipFill>
          <a:blip r:embed="rId2">
            <a:alphaModFix/>
          </a:blip>
          <a:stretch>
            <a:fillRect/>
          </a:stretch>
        </p:blipFill>
        <p:spPr>
          <a:xfrm>
            <a:off x="7412174" y="-481930"/>
            <a:ext cx="2022501" cy="1630617"/>
          </a:xfrm>
          <a:prstGeom prst="rect">
            <a:avLst/>
          </a:prstGeom>
          <a:noFill/>
          <a:ln>
            <a:noFill/>
          </a:ln>
        </p:spPr>
      </p:pic>
      <p:pic>
        <p:nvPicPr>
          <p:cNvPr id="117" name="Google Shape;117;p14"/>
          <p:cNvPicPr preferRelativeResize="0"/>
          <p:nvPr/>
        </p:nvPicPr>
        <p:blipFill>
          <a:blip r:embed="rId3">
            <a:alphaModFix/>
          </a:blip>
          <a:stretch>
            <a:fillRect/>
          </a:stretch>
        </p:blipFill>
        <p:spPr>
          <a:xfrm>
            <a:off x="8370565" y="3989666"/>
            <a:ext cx="1873854" cy="2310792"/>
          </a:xfrm>
          <a:prstGeom prst="rect">
            <a:avLst/>
          </a:prstGeom>
          <a:noFill/>
          <a:ln>
            <a:noFill/>
          </a:ln>
        </p:spPr>
      </p:pic>
      <p:pic>
        <p:nvPicPr>
          <p:cNvPr id="118" name="Google Shape;118;p14"/>
          <p:cNvPicPr preferRelativeResize="0"/>
          <p:nvPr/>
        </p:nvPicPr>
        <p:blipFill>
          <a:blip r:embed="rId4">
            <a:alphaModFix/>
          </a:blip>
          <a:stretch>
            <a:fillRect/>
          </a:stretch>
        </p:blipFill>
        <p:spPr>
          <a:xfrm>
            <a:off x="8370581" y="-873681"/>
            <a:ext cx="1436922" cy="1405394"/>
          </a:xfrm>
          <a:prstGeom prst="rect">
            <a:avLst/>
          </a:prstGeom>
          <a:noFill/>
          <a:ln>
            <a:noFill/>
          </a:ln>
        </p:spPr>
      </p:pic>
      <p:pic>
        <p:nvPicPr>
          <p:cNvPr id="119" name="Google Shape;119;p14"/>
          <p:cNvPicPr preferRelativeResize="0"/>
          <p:nvPr/>
        </p:nvPicPr>
        <p:blipFill>
          <a:blip r:embed="rId5">
            <a:alphaModFix/>
          </a:blip>
          <a:stretch>
            <a:fillRect/>
          </a:stretch>
        </p:blipFill>
        <p:spPr>
          <a:xfrm>
            <a:off x="-593699" y="-492022"/>
            <a:ext cx="1810792" cy="2063046"/>
          </a:xfrm>
          <a:prstGeom prst="rect">
            <a:avLst/>
          </a:prstGeom>
          <a:noFill/>
          <a:ln>
            <a:noFill/>
          </a:ln>
        </p:spPr>
      </p:pic>
      <p:sp>
        <p:nvSpPr>
          <p:cNvPr id="120" name="Google Shape;120;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121" name="Google Shape;121;p14"/>
          <p:cNvPicPr preferRelativeResize="0"/>
          <p:nvPr/>
        </p:nvPicPr>
        <p:blipFill>
          <a:blip r:embed="rId6">
            <a:alphaModFix/>
          </a:blip>
          <a:stretch>
            <a:fillRect/>
          </a:stretch>
        </p:blipFill>
        <p:spPr>
          <a:xfrm>
            <a:off x="-662859" y="4294319"/>
            <a:ext cx="1382868" cy="123872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ONE_COLUMN_TEXT_1">
    <p:spTree>
      <p:nvGrpSpPr>
        <p:cNvPr id="122" name="Shape 122"/>
        <p:cNvGrpSpPr/>
        <p:nvPr/>
      </p:nvGrpSpPr>
      <p:grpSpPr>
        <a:xfrm>
          <a:off x="0" y="0"/>
          <a:ext cx="0" cy="0"/>
          <a:chOff x="0" y="0"/>
          <a:chExt cx="0" cy="0"/>
        </a:xfrm>
      </p:grpSpPr>
      <p:sp>
        <p:nvSpPr>
          <p:cNvPr id="123" name="Google Shape;123;p15"/>
          <p:cNvSpPr/>
          <p:nvPr>
            <p:ph idx="2" type="pic"/>
          </p:nvPr>
        </p:nvSpPr>
        <p:spPr>
          <a:xfrm>
            <a:off x="716638" y="1343351"/>
            <a:ext cx="3306300" cy="3260700"/>
          </a:xfrm>
          <a:prstGeom prst="rect">
            <a:avLst/>
          </a:prstGeom>
          <a:noFill/>
          <a:ln>
            <a:noFill/>
          </a:ln>
        </p:spPr>
      </p:sp>
      <p:pic>
        <p:nvPicPr>
          <p:cNvPr id="124" name="Google Shape;124;p15"/>
          <p:cNvPicPr preferRelativeResize="0"/>
          <p:nvPr/>
        </p:nvPicPr>
        <p:blipFill>
          <a:blip r:embed="rId2">
            <a:alphaModFix/>
          </a:blip>
          <a:stretch>
            <a:fillRect/>
          </a:stretch>
        </p:blipFill>
        <p:spPr>
          <a:xfrm rot="2700000">
            <a:off x="8448340" y="4071403"/>
            <a:ext cx="1873854" cy="2310792"/>
          </a:xfrm>
          <a:prstGeom prst="rect">
            <a:avLst/>
          </a:prstGeom>
          <a:noFill/>
          <a:ln>
            <a:noFill/>
          </a:ln>
        </p:spPr>
      </p:pic>
      <p:pic>
        <p:nvPicPr>
          <p:cNvPr id="125" name="Google Shape;125;p15"/>
          <p:cNvPicPr preferRelativeResize="0"/>
          <p:nvPr/>
        </p:nvPicPr>
        <p:blipFill>
          <a:blip r:embed="rId3">
            <a:alphaModFix/>
          </a:blip>
          <a:stretch>
            <a:fillRect/>
          </a:stretch>
        </p:blipFill>
        <p:spPr>
          <a:xfrm>
            <a:off x="8124251" y="-919647"/>
            <a:ext cx="1810792" cy="2063046"/>
          </a:xfrm>
          <a:prstGeom prst="rect">
            <a:avLst/>
          </a:prstGeom>
          <a:noFill/>
          <a:ln>
            <a:noFill/>
          </a:ln>
        </p:spPr>
      </p:pic>
      <p:pic>
        <p:nvPicPr>
          <p:cNvPr id="126" name="Google Shape;126;p15"/>
          <p:cNvPicPr preferRelativeResize="0"/>
          <p:nvPr/>
        </p:nvPicPr>
        <p:blipFill>
          <a:blip r:embed="rId4">
            <a:alphaModFix/>
          </a:blip>
          <a:stretch>
            <a:fillRect/>
          </a:stretch>
        </p:blipFill>
        <p:spPr>
          <a:xfrm>
            <a:off x="57995" y="-3"/>
            <a:ext cx="906259" cy="839463"/>
          </a:xfrm>
          <a:prstGeom prst="rect">
            <a:avLst/>
          </a:prstGeom>
          <a:noFill/>
          <a:ln>
            <a:noFill/>
          </a:ln>
        </p:spPr>
      </p:pic>
      <p:sp>
        <p:nvSpPr>
          <p:cNvPr id="127" name="Google Shape;127;p15"/>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28" name="Google Shape;128;p15"/>
          <p:cNvSpPr txBox="1"/>
          <p:nvPr>
            <p:ph idx="1" type="subTitle"/>
          </p:nvPr>
        </p:nvSpPr>
        <p:spPr>
          <a:xfrm>
            <a:off x="4273263" y="1343350"/>
            <a:ext cx="4154100" cy="3260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100"/>
              <a:buFont typeface="Nunito Light"/>
              <a:buChar char="●"/>
              <a:defRPr sz="1100"/>
            </a:lvl1pPr>
            <a:lvl2pPr lvl="1" rtl="0" algn="ctr">
              <a:lnSpc>
                <a:spcPct val="100000"/>
              </a:lnSpc>
              <a:spcBef>
                <a:spcPts val="1000"/>
              </a:spcBef>
              <a:spcAft>
                <a:spcPts val="0"/>
              </a:spcAft>
              <a:buClr>
                <a:srgbClr val="E76A28"/>
              </a:buClr>
              <a:buSzPts val="1100"/>
              <a:buFont typeface="Nunito Light"/>
              <a:buChar char="○"/>
              <a:defRPr sz="1100"/>
            </a:lvl2pPr>
            <a:lvl3pPr lvl="2" rtl="0" algn="ctr">
              <a:lnSpc>
                <a:spcPct val="100000"/>
              </a:lnSpc>
              <a:spcBef>
                <a:spcPts val="1600"/>
              </a:spcBef>
              <a:spcAft>
                <a:spcPts val="0"/>
              </a:spcAft>
              <a:buClr>
                <a:srgbClr val="E76A28"/>
              </a:buClr>
              <a:buSzPts val="1100"/>
              <a:buFont typeface="Nunito Light"/>
              <a:buChar char="■"/>
              <a:defRPr sz="1100"/>
            </a:lvl3pPr>
            <a:lvl4pPr lvl="3" rtl="0" algn="ctr">
              <a:lnSpc>
                <a:spcPct val="100000"/>
              </a:lnSpc>
              <a:spcBef>
                <a:spcPts val="1600"/>
              </a:spcBef>
              <a:spcAft>
                <a:spcPts val="0"/>
              </a:spcAft>
              <a:buClr>
                <a:srgbClr val="E76A28"/>
              </a:buClr>
              <a:buSzPts val="1100"/>
              <a:buFont typeface="Nunito Light"/>
              <a:buChar char="●"/>
              <a:defRPr sz="1100"/>
            </a:lvl4pPr>
            <a:lvl5pPr lvl="4" rtl="0" algn="ctr">
              <a:lnSpc>
                <a:spcPct val="100000"/>
              </a:lnSpc>
              <a:spcBef>
                <a:spcPts val="1600"/>
              </a:spcBef>
              <a:spcAft>
                <a:spcPts val="0"/>
              </a:spcAft>
              <a:buClr>
                <a:srgbClr val="E76A28"/>
              </a:buClr>
              <a:buSzPts val="1100"/>
              <a:buFont typeface="Nunito Light"/>
              <a:buChar char="○"/>
              <a:defRPr sz="1100"/>
            </a:lvl5pPr>
            <a:lvl6pPr lvl="5" rtl="0" algn="ctr">
              <a:lnSpc>
                <a:spcPct val="100000"/>
              </a:lnSpc>
              <a:spcBef>
                <a:spcPts val="1600"/>
              </a:spcBef>
              <a:spcAft>
                <a:spcPts val="0"/>
              </a:spcAft>
              <a:buClr>
                <a:srgbClr val="999999"/>
              </a:buClr>
              <a:buSzPts val="1100"/>
              <a:buFont typeface="Nunito Light"/>
              <a:buChar char="■"/>
              <a:defRPr sz="1100"/>
            </a:lvl6pPr>
            <a:lvl7pPr lvl="6" rtl="0" algn="ctr">
              <a:lnSpc>
                <a:spcPct val="100000"/>
              </a:lnSpc>
              <a:spcBef>
                <a:spcPts val="1600"/>
              </a:spcBef>
              <a:spcAft>
                <a:spcPts val="0"/>
              </a:spcAft>
              <a:buClr>
                <a:srgbClr val="999999"/>
              </a:buClr>
              <a:buSzPts val="1100"/>
              <a:buFont typeface="Nunito Light"/>
              <a:buChar char="●"/>
              <a:defRPr sz="1100"/>
            </a:lvl7pPr>
            <a:lvl8pPr lvl="7" rtl="0" algn="ctr">
              <a:lnSpc>
                <a:spcPct val="100000"/>
              </a:lnSpc>
              <a:spcBef>
                <a:spcPts val="1600"/>
              </a:spcBef>
              <a:spcAft>
                <a:spcPts val="0"/>
              </a:spcAft>
              <a:buClr>
                <a:srgbClr val="999999"/>
              </a:buClr>
              <a:buSzPts val="1100"/>
              <a:buFont typeface="Nunito Light"/>
              <a:buChar char="○"/>
              <a:defRPr sz="1100"/>
            </a:lvl8pPr>
            <a:lvl9pPr lvl="8" rtl="0" algn="ctr">
              <a:lnSpc>
                <a:spcPct val="100000"/>
              </a:lnSpc>
              <a:spcBef>
                <a:spcPts val="1600"/>
              </a:spcBef>
              <a:spcAft>
                <a:spcPts val="1600"/>
              </a:spcAft>
              <a:buClr>
                <a:srgbClr val="999999"/>
              </a:buClr>
              <a:buSzPts val="1100"/>
              <a:buFont typeface="Nunito Light"/>
              <a:buChar char="■"/>
              <a:defRPr sz="1100"/>
            </a:lvl9pPr>
          </a:lstStyle>
          <a:p/>
        </p:txBody>
      </p:sp>
      <p:pic>
        <p:nvPicPr>
          <p:cNvPr id="129" name="Google Shape;129;p15"/>
          <p:cNvPicPr preferRelativeResize="0"/>
          <p:nvPr/>
        </p:nvPicPr>
        <p:blipFill>
          <a:blip r:embed="rId5">
            <a:alphaModFix/>
          </a:blip>
          <a:stretch>
            <a:fillRect/>
          </a:stretch>
        </p:blipFill>
        <p:spPr>
          <a:xfrm>
            <a:off x="8052541" y="4385369"/>
            <a:ext cx="1382868" cy="123872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130" name="Shape 130"/>
        <p:cNvGrpSpPr/>
        <p:nvPr/>
      </p:nvGrpSpPr>
      <p:grpSpPr>
        <a:xfrm>
          <a:off x="0" y="0"/>
          <a:ext cx="0" cy="0"/>
          <a:chOff x="0" y="0"/>
          <a:chExt cx="0" cy="0"/>
        </a:xfrm>
      </p:grpSpPr>
      <p:pic>
        <p:nvPicPr>
          <p:cNvPr id="131" name="Google Shape;131;p16"/>
          <p:cNvPicPr preferRelativeResize="0"/>
          <p:nvPr/>
        </p:nvPicPr>
        <p:blipFill>
          <a:blip r:embed="rId2">
            <a:alphaModFix/>
          </a:blip>
          <a:stretch>
            <a:fillRect/>
          </a:stretch>
        </p:blipFill>
        <p:spPr>
          <a:xfrm rot="-5791743">
            <a:off x="7718274" y="-894965"/>
            <a:ext cx="2424878" cy="2288269"/>
          </a:xfrm>
          <a:prstGeom prst="rect">
            <a:avLst/>
          </a:prstGeom>
          <a:noFill/>
          <a:ln>
            <a:noFill/>
          </a:ln>
        </p:spPr>
      </p:pic>
      <p:pic>
        <p:nvPicPr>
          <p:cNvPr id="132" name="Google Shape;132;p16"/>
          <p:cNvPicPr preferRelativeResize="0"/>
          <p:nvPr/>
        </p:nvPicPr>
        <p:blipFill>
          <a:blip r:embed="rId3">
            <a:alphaModFix/>
          </a:blip>
          <a:stretch>
            <a:fillRect/>
          </a:stretch>
        </p:blipFill>
        <p:spPr>
          <a:xfrm>
            <a:off x="-980451" y="-900062"/>
            <a:ext cx="2274751" cy="2144127"/>
          </a:xfrm>
          <a:prstGeom prst="rect">
            <a:avLst/>
          </a:prstGeom>
          <a:noFill/>
          <a:ln>
            <a:noFill/>
          </a:ln>
        </p:spPr>
      </p:pic>
      <p:pic>
        <p:nvPicPr>
          <p:cNvPr id="133" name="Google Shape;133;p16"/>
          <p:cNvPicPr preferRelativeResize="0"/>
          <p:nvPr/>
        </p:nvPicPr>
        <p:blipFill>
          <a:blip r:embed="rId4">
            <a:alphaModFix/>
          </a:blip>
          <a:stretch>
            <a:fillRect/>
          </a:stretch>
        </p:blipFill>
        <p:spPr>
          <a:xfrm>
            <a:off x="-670274" y="-669934"/>
            <a:ext cx="1810792" cy="2063046"/>
          </a:xfrm>
          <a:prstGeom prst="rect">
            <a:avLst/>
          </a:prstGeom>
          <a:noFill/>
          <a:ln>
            <a:noFill/>
          </a:ln>
        </p:spPr>
      </p:pic>
      <p:pic>
        <p:nvPicPr>
          <p:cNvPr id="134" name="Google Shape;134;p16"/>
          <p:cNvPicPr preferRelativeResize="0"/>
          <p:nvPr/>
        </p:nvPicPr>
        <p:blipFill>
          <a:blip r:embed="rId5">
            <a:alphaModFix/>
          </a:blip>
          <a:stretch>
            <a:fillRect/>
          </a:stretch>
        </p:blipFill>
        <p:spPr>
          <a:xfrm>
            <a:off x="3122824" y="4765857"/>
            <a:ext cx="2022501" cy="1630617"/>
          </a:xfrm>
          <a:prstGeom prst="rect">
            <a:avLst/>
          </a:prstGeom>
          <a:noFill/>
          <a:ln>
            <a:noFill/>
          </a:ln>
        </p:spPr>
      </p:pic>
      <p:sp>
        <p:nvSpPr>
          <p:cNvPr id="135" name="Google Shape;135;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Font typeface="Alice"/>
              <a:buNone/>
              <a:defRPr>
                <a:latin typeface="Alice"/>
                <a:ea typeface="Alice"/>
                <a:cs typeface="Alice"/>
                <a:sym typeface="Alice"/>
              </a:defRPr>
            </a:lvl1pPr>
            <a:lvl2pPr lvl="1" rtl="0">
              <a:spcBef>
                <a:spcPts val="0"/>
              </a:spcBef>
              <a:spcAft>
                <a:spcPts val="0"/>
              </a:spcAft>
              <a:buSzPts val="3500"/>
              <a:buFont typeface="Alice"/>
              <a:buNone/>
              <a:defRPr>
                <a:latin typeface="Alice"/>
                <a:ea typeface="Alice"/>
                <a:cs typeface="Alice"/>
                <a:sym typeface="Alice"/>
              </a:defRPr>
            </a:lvl2pPr>
            <a:lvl3pPr lvl="2" rtl="0">
              <a:spcBef>
                <a:spcPts val="0"/>
              </a:spcBef>
              <a:spcAft>
                <a:spcPts val="0"/>
              </a:spcAft>
              <a:buSzPts val="3500"/>
              <a:buFont typeface="Alice"/>
              <a:buNone/>
              <a:defRPr>
                <a:latin typeface="Alice"/>
                <a:ea typeface="Alice"/>
                <a:cs typeface="Alice"/>
                <a:sym typeface="Alice"/>
              </a:defRPr>
            </a:lvl3pPr>
            <a:lvl4pPr lvl="3" rtl="0">
              <a:spcBef>
                <a:spcPts val="0"/>
              </a:spcBef>
              <a:spcAft>
                <a:spcPts val="0"/>
              </a:spcAft>
              <a:buSzPts val="3500"/>
              <a:buFont typeface="Alice"/>
              <a:buNone/>
              <a:defRPr>
                <a:latin typeface="Alice"/>
                <a:ea typeface="Alice"/>
                <a:cs typeface="Alice"/>
                <a:sym typeface="Alice"/>
              </a:defRPr>
            </a:lvl4pPr>
            <a:lvl5pPr lvl="4" rtl="0">
              <a:spcBef>
                <a:spcPts val="0"/>
              </a:spcBef>
              <a:spcAft>
                <a:spcPts val="0"/>
              </a:spcAft>
              <a:buSzPts val="3500"/>
              <a:buFont typeface="Alice"/>
              <a:buNone/>
              <a:defRPr>
                <a:latin typeface="Alice"/>
                <a:ea typeface="Alice"/>
                <a:cs typeface="Alice"/>
                <a:sym typeface="Alice"/>
              </a:defRPr>
            </a:lvl5pPr>
            <a:lvl6pPr lvl="5" rtl="0">
              <a:spcBef>
                <a:spcPts val="0"/>
              </a:spcBef>
              <a:spcAft>
                <a:spcPts val="0"/>
              </a:spcAft>
              <a:buSzPts val="3500"/>
              <a:buFont typeface="Alice"/>
              <a:buNone/>
              <a:defRPr>
                <a:latin typeface="Alice"/>
                <a:ea typeface="Alice"/>
                <a:cs typeface="Alice"/>
                <a:sym typeface="Alice"/>
              </a:defRPr>
            </a:lvl6pPr>
            <a:lvl7pPr lvl="6" rtl="0">
              <a:spcBef>
                <a:spcPts val="0"/>
              </a:spcBef>
              <a:spcAft>
                <a:spcPts val="0"/>
              </a:spcAft>
              <a:buSzPts val="3500"/>
              <a:buFont typeface="Alice"/>
              <a:buNone/>
              <a:defRPr>
                <a:latin typeface="Alice"/>
                <a:ea typeface="Alice"/>
                <a:cs typeface="Alice"/>
                <a:sym typeface="Alice"/>
              </a:defRPr>
            </a:lvl7pPr>
            <a:lvl8pPr lvl="7" rtl="0">
              <a:spcBef>
                <a:spcPts val="0"/>
              </a:spcBef>
              <a:spcAft>
                <a:spcPts val="0"/>
              </a:spcAft>
              <a:buSzPts val="3500"/>
              <a:buFont typeface="Alice"/>
              <a:buNone/>
              <a:defRPr>
                <a:latin typeface="Alice"/>
                <a:ea typeface="Alice"/>
                <a:cs typeface="Alice"/>
                <a:sym typeface="Alice"/>
              </a:defRPr>
            </a:lvl8pPr>
            <a:lvl9pPr lvl="8" rtl="0">
              <a:spcBef>
                <a:spcPts val="0"/>
              </a:spcBef>
              <a:spcAft>
                <a:spcPts val="0"/>
              </a:spcAft>
              <a:buSzPts val="3500"/>
              <a:buFont typeface="Alice"/>
              <a:buNone/>
              <a:defRPr>
                <a:latin typeface="Alice"/>
                <a:ea typeface="Alice"/>
                <a:cs typeface="Alice"/>
                <a:sym typeface="Alice"/>
              </a:defRPr>
            </a:lvl9pPr>
          </a:lstStyle>
          <a:p/>
        </p:txBody>
      </p:sp>
      <p:sp>
        <p:nvSpPr>
          <p:cNvPr id="136" name="Google Shape;136;p16"/>
          <p:cNvSpPr txBox="1"/>
          <p:nvPr>
            <p:ph idx="1" type="subTitle"/>
          </p:nvPr>
        </p:nvSpPr>
        <p:spPr>
          <a:xfrm>
            <a:off x="713225" y="1103575"/>
            <a:ext cx="7704000" cy="14373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pic>
        <p:nvPicPr>
          <p:cNvPr id="137" name="Google Shape;137;p16"/>
          <p:cNvPicPr preferRelativeResize="0"/>
          <p:nvPr/>
        </p:nvPicPr>
        <p:blipFill>
          <a:blip r:embed="rId6">
            <a:alphaModFix/>
          </a:blip>
          <a:stretch>
            <a:fillRect/>
          </a:stretch>
        </p:blipFill>
        <p:spPr>
          <a:xfrm>
            <a:off x="8169716" y="-608381"/>
            <a:ext cx="1382868" cy="12387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_1">
    <p:spTree>
      <p:nvGrpSpPr>
        <p:cNvPr id="138" name="Shape 138"/>
        <p:cNvGrpSpPr/>
        <p:nvPr/>
      </p:nvGrpSpPr>
      <p:grpSpPr>
        <a:xfrm>
          <a:off x="0" y="0"/>
          <a:ext cx="0" cy="0"/>
          <a:chOff x="0" y="0"/>
          <a:chExt cx="0" cy="0"/>
        </a:xfrm>
      </p:grpSpPr>
      <p:pic>
        <p:nvPicPr>
          <p:cNvPr id="139" name="Google Shape;139;p17"/>
          <p:cNvPicPr preferRelativeResize="0"/>
          <p:nvPr/>
        </p:nvPicPr>
        <p:blipFill>
          <a:blip r:embed="rId2">
            <a:alphaModFix/>
          </a:blip>
          <a:stretch>
            <a:fillRect/>
          </a:stretch>
        </p:blipFill>
        <p:spPr>
          <a:xfrm rot="10800000">
            <a:off x="-872474" y="-1184699"/>
            <a:ext cx="2424877" cy="2288268"/>
          </a:xfrm>
          <a:prstGeom prst="rect">
            <a:avLst/>
          </a:prstGeom>
          <a:noFill/>
          <a:ln>
            <a:noFill/>
          </a:ln>
        </p:spPr>
      </p:pic>
      <p:pic>
        <p:nvPicPr>
          <p:cNvPr id="140" name="Google Shape;140;p17"/>
          <p:cNvPicPr preferRelativeResize="0"/>
          <p:nvPr/>
        </p:nvPicPr>
        <p:blipFill>
          <a:blip r:embed="rId3">
            <a:alphaModFix/>
          </a:blip>
          <a:stretch>
            <a:fillRect/>
          </a:stretch>
        </p:blipFill>
        <p:spPr>
          <a:xfrm flipH="1" rot="5236251">
            <a:off x="7504861" y="3851937"/>
            <a:ext cx="2274751" cy="2144126"/>
          </a:xfrm>
          <a:prstGeom prst="rect">
            <a:avLst/>
          </a:prstGeom>
          <a:noFill/>
          <a:ln>
            <a:noFill/>
          </a:ln>
        </p:spPr>
      </p:pic>
      <p:pic>
        <p:nvPicPr>
          <p:cNvPr id="141" name="Google Shape;141;p17"/>
          <p:cNvPicPr preferRelativeResize="0"/>
          <p:nvPr/>
        </p:nvPicPr>
        <p:blipFill>
          <a:blip r:embed="rId4">
            <a:alphaModFix/>
          </a:blip>
          <a:stretch>
            <a:fillRect/>
          </a:stretch>
        </p:blipFill>
        <p:spPr>
          <a:xfrm flipH="1" rot="9928724">
            <a:off x="7896067" y="-602072"/>
            <a:ext cx="1810793" cy="2063047"/>
          </a:xfrm>
          <a:prstGeom prst="rect">
            <a:avLst/>
          </a:prstGeom>
          <a:noFill/>
          <a:ln>
            <a:noFill/>
          </a:ln>
        </p:spPr>
      </p:pic>
      <p:sp>
        <p:nvSpPr>
          <p:cNvPr id="142" name="Google Shape;142;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Font typeface="Alice"/>
              <a:buNone/>
              <a:defRPr>
                <a:latin typeface="Alice"/>
                <a:ea typeface="Alice"/>
                <a:cs typeface="Alice"/>
                <a:sym typeface="Alice"/>
              </a:defRPr>
            </a:lvl1pPr>
            <a:lvl2pPr lvl="1" rtl="0">
              <a:spcBef>
                <a:spcPts val="0"/>
              </a:spcBef>
              <a:spcAft>
                <a:spcPts val="0"/>
              </a:spcAft>
              <a:buSzPts val="3500"/>
              <a:buFont typeface="Alice"/>
              <a:buNone/>
              <a:defRPr>
                <a:latin typeface="Alice"/>
                <a:ea typeface="Alice"/>
                <a:cs typeface="Alice"/>
                <a:sym typeface="Alice"/>
              </a:defRPr>
            </a:lvl2pPr>
            <a:lvl3pPr lvl="2" rtl="0">
              <a:spcBef>
                <a:spcPts val="0"/>
              </a:spcBef>
              <a:spcAft>
                <a:spcPts val="0"/>
              </a:spcAft>
              <a:buSzPts val="3500"/>
              <a:buFont typeface="Alice"/>
              <a:buNone/>
              <a:defRPr>
                <a:latin typeface="Alice"/>
                <a:ea typeface="Alice"/>
                <a:cs typeface="Alice"/>
                <a:sym typeface="Alice"/>
              </a:defRPr>
            </a:lvl3pPr>
            <a:lvl4pPr lvl="3" rtl="0">
              <a:spcBef>
                <a:spcPts val="0"/>
              </a:spcBef>
              <a:spcAft>
                <a:spcPts val="0"/>
              </a:spcAft>
              <a:buSzPts val="3500"/>
              <a:buFont typeface="Alice"/>
              <a:buNone/>
              <a:defRPr>
                <a:latin typeface="Alice"/>
                <a:ea typeface="Alice"/>
                <a:cs typeface="Alice"/>
                <a:sym typeface="Alice"/>
              </a:defRPr>
            </a:lvl4pPr>
            <a:lvl5pPr lvl="4" rtl="0">
              <a:spcBef>
                <a:spcPts val="0"/>
              </a:spcBef>
              <a:spcAft>
                <a:spcPts val="0"/>
              </a:spcAft>
              <a:buSzPts val="3500"/>
              <a:buFont typeface="Alice"/>
              <a:buNone/>
              <a:defRPr>
                <a:latin typeface="Alice"/>
                <a:ea typeface="Alice"/>
                <a:cs typeface="Alice"/>
                <a:sym typeface="Alice"/>
              </a:defRPr>
            </a:lvl5pPr>
            <a:lvl6pPr lvl="5" rtl="0">
              <a:spcBef>
                <a:spcPts val="0"/>
              </a:spcBef>
              <a:spcAft>
                <a:spcPts val="0"/>
              </a:spcAft>
              <a:buSzPts val="3500"/>
              <a:buFont typeface="Alice"/>
              <a:buNone/>
              <a:defRPr>
                <a:latin typeface="Alice"/>
                <a:ea typeface="Alice"/>
                <a:cs typeface="Alice"/>
                <a:sym typeface="Alice"/>
              </a:defRPr>
            </a:lvl6pPr>
            <a:lvl7pPr lvl="6" rtl="0">
              <a:spcBef>
                <a:spcPts val="0"/>
              </a:spcBef>
              <a:spcAft>
                <a:spcPts val="0"/>
              </a:spcAft>
              <a:buSzPts val="3500"/>
              <a:buFont typeface="Alice"/>
              <a:buNone/>
              <a:defRPr>
                <a:latin typeface="Alice"/>
                <a:ea typeface="Alice"/>
                <a:cs typeface="Alice"/>
                <a:sym typeface="Alice"/>
              </a:defRPr>
            </a:lvl7pPr>
            <a:lvl8pPr lvl="7" rtl="0">
              <a:spcBef>
                <a:spcPts val="0"/>
              </a:spcBef>
              <a:spcAft>
                <a:spcPts val="0"/>
              </a:spcAft>
              <a:buSzPts val="3500"/>
              <a:buFont typeface="Alice"/>
              <a:buNone/>
              <a:defRPr>
                <a:latin typeface="Alice"/>
                <a:ea typeface="Alice"/>
                <a:cs typeface="Alice"/>
                <a:sym typeface="Alice"/>
              </a:defRPr>
            </a:lvl8pPr>
            <a:lvl9pPr lvl="8" rtl="0">
              <a:spcBef>
                <a:spcPts val="0"/>
              </a:spcBef>
              <a:spcAft>
                <a:spcPts val="0"/>
              </a:spcAft>
              <a:buSzPts val="3500"/>
              <a:buFont typeface="Alice"/>
              <a:buNone/>
              <a:defRPr>
                <a:latin typeface="Alice"/>
                <a:ea typeface="Alice"/>
                <a:cs typeface="Alice"/>
                <a:sym typeface="Alice"/>
              </a:defRPr>
            </a:lvl9pPr>
          </a:lstStyle>
          <a:p/>
        </p:txBody>
      </p:sp>
      <p:sp>
        <p:nvSpPr>
          <p:cNvPr id="143" name="Google Shape;143;p17"/>
          <p:cNvSpPr txBox="1"/>
          <p:nvPr>
            <p:ph idx="1" type="subTitle"/>
          </p:nvPr>
        </p:nvSpPr>
        <p:spPr>
          <a:xfrm>
            <a:off x="713225" y="1103575"/>
            <a:ext cx="5441400" cy="35004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pic>
        <p:nvPicPr>
          <p:cNvPr id="144" name="Google Shape;144;p17"/>
          <p:cNvPicPr preferRelativeResize="0"/>
          <p:nvPr/>
        </p:nvPicPr>
        <p:blipFill>
          <a:blip r:embed="rId5">
            <a:alphaModFix/>
          </a:blip>
          <a:stretch>
            <a:fillRect/>
          </a:stretch>
        </p:blipFill>
        <p:spPr>
          <a:xfrm>
            <a:off x="-200509" y="-608381"/>
            <a:ext cx="1382868" cy="12387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45" name="Shape 145"/>
        <p:cNvGrpSpPr/>
        <p:nvPr/>
      </p:nvGrpSpPr>
      <p:grpSpPr>
        <a:xfrm>
          <a:off x="0" y="0"/>
          <a:ext cx="0" cy="0"/>
          <a:chOff x="0" y="0"/>
          <a:chExt cx="0" cy="0"/>
        </a:xfrm>
      </p:grpSpPr>
      <p:pic>
        <p:nvPicPr>
          <p:cNvPr id="146" name="Google Shape;146;p18"/>
          <p:cNvPicPr preferRelativeResize="0"/>
          <p:nvPr/>
        </p:nvPicPr>
        <p:blipFill>
          <a:blip r:embed="rId2">
            <a:alphaModFix/>
          </a:blip>
          <a:stretch>
            <a:fillRect/>
          </a:stretch>
        </p:blipFill>
        <p:spPr>
          <a:xfrm>
            <a:off x="8237745" y="2152022"/>
            <a:ext cx="906259" cy="839463"/>
          </a:xfrm>
          <a:prstGeom prst="rect">
            <a:avLst/>
          </a:prstGeom>
          <a:noFill/>
          <a:ln>
            <a:noFill/>
          </a:ln>
        </p:spPr>
      </p:pic>
      <p:pic>
        <p:nvPicPr>
          <p:cNvPr id="147" name="Google Shape;147;p18"/>
          <p:cNvPicPr preferRelativeResize="0"/>
          <p:nvPr/>
        </p:nvPicPr>
        <p:blipFill>
          <a:blip r:embed="rId3">
            <a:alphaModFix/>
          </a:blip>
          <a:stretch>
            <a:fillRect/>
          </a:stretch>
        </p:blipFill>
        <p:spPr>
          <a:xfrm>
            <a:off x="7529424" y="-501105"/>
            <a:ext cx="2022501" cy="1630617"/>
          </a:xfrm>
          <a:prstGeom prst="rect">
            <a:avLst/>
          </a:prstGeom>
          <a:noFill/>
          <a:ln>
            <a:noFill/>
          </a:ln>
        </p:spPr>
      </p:pic>
      <p:pic>
        <p:nvPicPr>
          <p:cNvPr id="148" name="Google Shape;148;p18"/>
          <p:cNvPicPr preferRelativeResize="0"/>
          <p:nvPr/>
        </p:nvPicPr>
        <p:blipFill>
          <a:blip r:embed="rId4">
            <a:alphaModFix/>
          </a:blip>
          <a:stretch>
            <a:fillRect/>
          </a:stretch>
        </p:blipFill>
        <p:spPr>
          <a:xfrm>
            <a:off x="-292335" y="-1569022"/>
            <a:ext cx="1873854" cy="2310792"/>
          </a:xfrm>
          <a:prstGeom prst="rect">
            <a:avLst/>
          </a:prstGeom>
          <a:noFill/>
          <a:ln>
            <a:noFill/>
          </a:ln>
        </p:spPr>
      </p:pic>
      <p:pic>
        <p:nvPicPr>
          <p:cNvPr id="149" name="Google Shape;149;p18"/>
          <p:cNvPicPr preferRelativeResize="0"/>
          <p:nvPr/>
        </p:nvPicPr>
        <p:blipFill>
          <a:blip r:embed="rId5">
            <a:alphaModFix/>
          </a:blip>
          <a:stretch>
            <a:fillRect/>
          </a:stretch>
        </p:blipFill>
        <p:spPr>
          <a:xfrm>
            <a:off x="152776" y="-1130372"/>
            <a:ext cx="1810792" cy="2063046"/>
          </a:xfrm>
          <a:prstGeom prst="rect">
            <a:avLst/>
          </a:prstGeom>
          <a:noFill/>
          <a:ln>
            <a:noFill/>
          </a:ln>
        </p:spPr>
      </p:pic>
      <p:pic>
        <p:nvPicPr>
          <p:cNvPr id="150" name="Google Shape;150;p18"/>
          <p:cNvPicPr preferRelativeResize="0"/>
          <p:nvPr/>
        </p:nvPicPr>
        <p:blipFill>
          <a:blip r:embed="rId6">
            <a:alphaModFix/>
          </a:blip>
          <a:stretch>
            <a:fillRect/>
          </a:stretch>
        </p:blipFill>
        <p:spPr>
          <a:xfrm>
            <a:off x="2561841" y="4180201"/>
            <a:ext cx="2424877" cy="2288268"/>
          </a:xfrm>
          <a:prstGeom prst="rect">
            <a:avLst/>
          </a:prstGeom>
          <a:noFill/>
          <a:ln>
            <a:noFill/>
          </a:ln>
        </p:spPr>
      </p:pic>
      <p:pic>
        <p:nvPicPr>
          <p:cNvPr id="151" name="Google Shape;151;p18"/>
          <p:cNvPicPr preferRelativeResize="0"/>
          <p:nvPr/>
        </p:nvPicPr>
        <p:blipFill>
          <a:blip r:embed="rId7">
            <a:alphaModFix/>
          </a:blip>
          <a:stretch>
            <a:fillRect/>
          </a:stretch>
        </p:blipFill>
        <p:spPr>
          <a:xfrm>
            <a:off x="94122" y="3885082"/>
            <a:ext cx="906256" cy="1098771"/>
          </a:xfrm>
          <a:prstGeom prst="rect">
            <a:avLst/>
          </a:prstGeom>
          <a:noFill/>
          <a:ln>
            <a:noFill/>
          </a:ln>
        </p:spPr>
      </p:pic>
      <p:sp>
        <p:nvSpPr>
          <p:cNvPr id="152" name="Google Shape;152;p18"/>
          <p:cNvSpPr txBox="1"/>
          <p:nvPr>
            <p:ph type="title"/>
          </p:nvPr>
        </p:nvSpPr>
        <p:spPr>
          <a:xfrm>
            <a:off x="2968650" y="3477000"/>
            <a:ext cx="5028900" cy="537000"/>
          </a:xfrm>
          <a:prstGeom prst="rect">
            <a:avLst/>
          </a:prstGeom>
          <a:ln>
            <a:noFill/>
          </a:ln>
        </p:spPr>
        <p:txBody>
          <a:bodyPr anchorCtr="0" anchor="ctr"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3" name="Google Shape;153;p18"/>
          <p:cNvSpPr txBox="1"/>
          <p:nvPr>
            <p:ph idx="1" type="subTitle"/>
          </p:nvPr>
        </p:nvSpPr>
        <p:spPr>
          <a:xfrm>
            <a:off x="1146450" y="1129500"/>
            <a:ext cx="6851100" cy="2347500"/>
          </a:xfrm>
          <a:prstGeom prst="rect">
            <a:avLst/>
          </a:prstGeom>
          <a:ln>
            <a:noFill/>
          </a:ln>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35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154" name="Shape 154"/>
        <p:cNvGrpSpPr/>
        <p:nvPr/>
      </p:nvGrpSpPr>
      <p:grpSpPr>
        <a:xfrm>
          <a:off x="0" y="0"/>
          <a:ext cx="0" cy="0"/>
          <a:chOff x="0" y="0"/>
          <a:chExt cx="0" cy="0"/>
        </a:xfrm>
      </p:grpSpPr>
      <p:pic>
        <p:nvPicPr>
          <p:cNvPr id="155" name="Google Shape;155;p19"/>
          <p:cNvPicPr preferRelativeResize="0"/>
          <p:nvPr/>
        </p:nvPicPr>
        <p:blipFill>
          <a:blip r:embed="rId2">
            <a:alphaModFix/>
          </a:blip>
          <a:stretch>
            <a:fillRect/>
          </a:stretch>
        </p:blipFill>
        <p:spPr>
          <a:xfrm>
            <a:off x="7121499" y="4440195"/>
            <a:ext cx="2022501" cy="1630617"/>
          </a:xfrm>
          <a:prstGeom prst="rect">
            <a:avLst/>
          </a:prstGeom>
          <a:noFill/>
          <a:ln>
            <a:noFill/>
          </a:ln>
        </p:spPr>
      </p:pic>
      <p:pic>
        <p:nvPicPr>
          <p:cNvPr id="156" name="Google Shape;156;p19"/>
          <p:cNvPicPr preferRelativeResize="0"/>
          <p:nvPr/>
        </p:nvPicPr>
        <p:blipFill>
          <a:blip r:embed="rId3">
            <a:alphaModFix/>
          </a:blip>
          <a:stretch>
            <a:fillRect/>
          </a:stretch>
        </p:blipFill>
        <p:spPr>
          <a:xfrm>
            <a:off x="-1123985" y="3987503"/>
            <a:ext cx="1873854" cy="2310792"/>
          </a:xfrm>
          <a:prstGeom prst="rect">
            <a:avLst/>
          </a:prstGeom>
          <a:noFill/>
          <a:ln>
            <a:noFill/>
          </a:ln>
        </p:spPr>
      </p:pic>
      <p:pic>
        <p:nvPicPr>
          <p:cNvPr id="157" name="Google Shape;157;p19"/>
          <p:cNvPicPr preferRelativeResize="0"/>
          <p:nvPr/>
        </p:nvPicPr>
        <p:blipFill>
          <a:blip r:embed="rId4">
            <a:alphaModFix/>
          </a:blip>
          <a:stretch>
            <a:fillRect/>
          </a:stretch>
        </p:blipFill>
        <p:spPr>
          <a:xfrm>
            <a:off x="8056676" y="-492022"/>
            <a:ext cx="1810792" cy="2063046"/>
          </a:xfrm>
          <a:prstGeom prst="rect">
            <a:avLst/>
          </a:prstGeom>
          <a:noFill/>
          <a:ln>
            <a:noFill/>
          </a:ln>
        </p:spPr>
      </p:pic>
      <p:pic>
        <p:nvPicPr>
          <p:cNvPr id="158" name="Google Shape;158;p19"/>
          <p:cNvPicPr preferRelativeResize="0"/>
          <p:nvPr/>
        </p:nvPicPr>
        <p:blipFill>
          <a:blip r:embed="rId5">
            <a:alphaModFix/>
          </a:blip>
          <a:stretch>
            <a:fillRect/>
          </a:stretch>
        </p:blipFill>
        <p:spPr>
          <a:xfrm>
            <a:off x="-390605" y="3846222"/>
            <a:ext cx="906259" cy="839463"/>
          </a:xfrm>
          <a:prstGeom prst="rect">
            <a:avLst/>
          </a:prstGeom>
          <a:noFill/>
          <a:ln>
            <a:noFill/>
          </a:ln>
        </p:spPr>
      </p:pic>
      <p:pic>
        <p:nvPicPr>
          <p:cNvPr id="159" name="Google Shape;159;p19"/>
          <p:cNvPicPr preferRelativeResize="0"/>
          <p:nvPr/>
        </p:nvPicPr>
        <p:blipFill>
          <a:blip r:embed="rId6">
            <a:alphaModFix/>
          </a:blip>
          <a:stretch>
            <a:fillRect/>
          </a:stretch>
        </p:blipFill>
        <p:spPr>
          <a:xfrm>
            <a:off x="8155731" y="4162169"/>
            <a:ext cx="1436922" cy="1405394"/>
          </a:xfrm>
          <a:prstGeom prst="rect">
            <a:avLst/>
          </a:prstGeom>
          <a:noFill/>
          <a:ln>
            <a:noFill/>
          </a:ln>
        </p:spPr>
      </p:pic>
      <p:sp>
        <p:nvSpPr>
          <p:cNvPr id="160" name="Google Shape;160;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1" name="Google Shape;161;p19"/>
          <p:cNvSpPr txBox="1"/>
          <p:nvPr>
            <p:ph idx="1" type="subTitle"/>
          </p:nvPr>
        </p:nvSpPr>
        <p:spPr>
          <a:xfrm>
            <a:off x="1159650" y="3023875"/>
            <a:ext cx="6824700" cy="133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b="0"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sp>
        <p:nvSpPr>
          <p:cNvPr id="162" name="Google Shape;162;p19"/>
          <p:cNvSpPr txBox="1"/>
          <p:nvPr>
            <p:ph idx="2" type="subTitle"/>
          </p:nvPr>
        </p:nvSpPr>
        <p:spPr>
          <a:xfrm>
            <a:off x="1159650" y="1494650"/>
            <a:ext cx="6824700" cy="1335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100"/>
              <a:buNone/>
              <a:defRPr b="0" sz="1100"/>
            </a:lvl1pPr>
            <a:lvl2pPr lvl="1" rtl="0" algn="ctr">
              <a:lnSpc>
                <a:spcPct val="100000"/>
              </a:lnSpc>
              <a:spcBef>
                <a:spcPts val="0"/>
              </a:spcBef>
              <a:spcAft>
                <a:spcPts val="0"/>
              </a:spcAft>
              <a:buSzPts val="1100"/>
              <a:buNone/>
              <a:defRPr sz="1100"/>
            </a:lvl2pPr>
            <a:lvl3pPr lvl="2" rtl="0" algn="ctr">
              <a:lnSpc>
                <a:spcPct val="100000"/>
              </a:lnSpc>
              <a:spcBef>
                <a:spcPts val="0"/>
              </a:spcBef>
              <a:spcAft>
                <a:spcPts val="0"/>
              </a:spcAft>
              <a:buSzPts val="1100"/>
              <a:buNone/>
              <a:defRPr sz="1100"/>
            </a:lvl3pPr>
            <a:lvl4pPr lvl="3" rtl="0" algn="ctr">
              <a:lnSpc>
                <a:spcPct val="100000"/>
              </a:lnSpc>
              <a:spcBef>
                <a:spcPts val="0"/>
              </a:spcBef>
              <a:spcAft>
                <a:spcPts val="0"/>
              </a:spcAft>
              <a:buSzPts val="1100"/>
              <a:buNone/>
              <a:defRPr sz="1100"/>
            </a:lvl4pPr>
            <a:lvl5pPr lvl="4" rtl="0" algn="ctr">
              <a:lnSpc>
                <a:spcPct val="100000"/>
              </a:lnSpc>
              <a:spcBef>
                <a:spcPts val="0"/>
              </a:spcBef>
              <a:spcAft>
                <a:spcPts val="0"/>
              </a:spcAft>
              <a:buSzPts val="1100"/>
              <a:buNone/>
              <a:defRPr sz="1100"/>
            </a:lvl5pPr>
            <a:lvl6pPr lvl="5" rtl="0" algn="ctr">
              <a:lnSpc>
                <a:spcPct val="100000"/>
              </a:lnSpc>
              <a:spcBef>
                <a:spcPts val="0"/>
              </a:spcBef>
              <a:spcAft>
                <a:spcPts val="0"/>
              </a:spcAft>
              <a:buSzPts val="1100"/>
              <a:buNone/>
              <a:defRPr sz="1100"/>
            </a:lvl6pPr>
            <a:lvl7pPr lvl="6" rtl="0" algn="ctr">
              <a:lnSpc>
                <a:spcPct val="100000"/>
              </a:lnSpc>
              <a:spcBef>
                <a:spcPts val="0"/>
              </a:spcBef>
              <a:spcAft>
                <a:spcPts val="0"/>
              </a:spcAft>
              <a:buSzPts val="1100"/>
              <a:buNone/>
              <a:defRPr sz="1100"/>
            </a:lvl7pPr>
            <a:lvl8pPr lvl="7" rtl="0" algn="ctr">
              <a:lnSpc>
                <a:spcPct val="100000"/>
              </a:lnSpc>
              <a:spcBef>
                <a:spcPts val="0"/>
              </a:spcBef>
              <a:spcAft>
                <a:spcPts val="0"/>
              </a:spcAft>
              <a:buSzPts val="1100"/>
              <a:buNone/>
              <a:defRPr sz="1100"/>
            </a:lvl8pPr>
            <a:lvl9pPr lvl="8" rtl="0" algn="ctr">
              <a:lnSpc>
                <a:spcPct val="100000"/>
              </a:lnSpc>
              <a:spcBef>
                <a:spcPts val="0"/>
              </a:spcBef>
              <a:spcAft>
                <a:spcPts val="0"/>
              </a:spcAft>
              <a:buSzPts val="1100"/>
              <a:buNone/>
              <a:defRPr sz="1100"/>
            </a:lvl9pPr>
          </a:lstStyle>
          <a:p/>
        </p:txBody>
      </p:sp>
      <p:pic>
        <p:nvPicPr>
          <p:cNvPr id="163" name="Google Shape;163;p19"/>
          <p:cNvPicPr preferRelativeResize="0"/>
          <p:nvPr/>
        </p:nvPicPr>
        <p:blipFill>
          <a:blip r:embed="rId7">
            <a:alphaModFix/>
          </a:blip>
          <a:stretch>
            <a:fillRect/>
          </a:stretch>
        </p:blipFill>
        <p:spPr>
          <a:xfrm>
            <a:off x="-200509" y="-608381"/>
            <a:ext cx="1382868" cy="123872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164" name="Shape 164"/>
        <p:cNvGrpSpPr/>
        <p:nvPr/>
      </p:nvGrpSpPr>
      <p:grpSpPr>
        <a:xfrm>
          <a:off x="0" y="0"/>
          <a:ext cx="0" cy="0"/>
          <a:chOff x="0" y="0"/>
          <a:chExt cx="0" cy="0"/>
        </a:xfrm>
      </p:grpSpPr>
      <p:pic>
        <p:nvPicPr>
          <p:cNvPr id="165" name="Google Shape;165;p20"/>
          <p:cNvPicPr preferRelativeResize="0"/>
          <p:nvPr/>
        </p:nvPicPr>
        <p:blipFill>
          <a:blip r:embed="rId2">
            <a:alphaModFix/>
          </a:blip>
          <a:stretch>
            <a:fillRect/>
          </a:stretch>
        </p:blipFill>
        <p:spPr>
          <a:xfrm>
            <a:off x="-340907" y="-299956"/>
            <a:ext cx="1436922" cy="1405394"/>
          </a:xfrm>
          <a:prstGeom prst="rect">
            <a:avLst/>
          </a:prstGeom>
          <a:noFill/>
          <a:ln>
            <a:noFill/>
          </a:ln>
        </p:spPr>
      </p:pic>
      <p:pic>
        <p:nvPicPr>
          <p:cNvPr id="166" name="Google Shape;166;p20"/>
          <p:cNvPicPr preferRelativeResize="0"/>
          <p:nvPr/>
        </p:nvPicPr>
        <p:blipFill>
          <a:blip r:embed="rId3">
            <a:alphaModFix/>
          </a:blip>
          <a:stretch>
            <a:fillRect/>
          </a:stretch>
        </p:blipFill>
        <p:spPr>
          <a:xfrm rot="7413381">
            <a:off x="7853966" y="-918411"/>
            <a:ext cx="2424878" cy="2288268"/>
          </a:xfrm>
          <a:prstGeom prst="rect">
            <a:avLst/>
          </a:prstGeom>
          <a:noFill/>
          <a:ln>
            <a:noFill/>
          </a:ln>
        </p:spPr>
      </p:pic>
      <p:pic>
        <p:nvPicPr>
          <p:cNvPr id="167" name="Google Shape;167;p20"/>
          <p:cNvPicPr preferRelativeResize="0"/>
          <p:nvPr/>
        </p:nvPicPr>
        <p:blipFill>
          <a:blip r:embed="rId4">
            <a:alphaModFix/>
          </a:blip>
          <a:stretch>
            <a:fillRect/>
          </a:stretch>
        </p:blipFill>
        <p:spPr>
          <a:xfrm>
            <a:off x="-705326" y="3812938"/>
            <a:ext cx="2274751" cy="2144127"/>
          </a:xfrm>
          <a:prstGeom prst="rect">
            <a:avLst/>
          </a:prstGeom>
          <a:noFill/>
          <a:ln>
            <a:noFill/>
          </a:ln>
        </p:spPr>
      </p:pic>
      <p:pic>
        <p:nvPicPr>
          <p:cNvPr id="168" name="Google Shape;168;p20"/>
          <p:cNvPicPr preferRelativeResize="0"/>
          <p:nvPr/>
        </p:nvPicPr>
        <p:blipFill>
          <a:blip r:embed="rId5">
            <a:alphaModFix/>
          </a:blip>
          <a:stretch>
            <a:fillRect/>
          </a:stretch>
        </p:blipFill>
        <p:spPr>
          <a:xfrm>
            <a:off x="-926476" y="4069695"/>
            <a:ext cx="2022501" cy="1630617"/>
          </a:xfrm>
          <a:prstGeom prst="rect">
            <a:avLst/>
          </a:prstGeom>
          <a:noFill/>
          <a:ln>
            <a:noFill/>
          </a:ln>
        </p:spPr>
      </p:pic>
      <p:pic>
        <p:nvPicPr>
          <p:cNvPr id="169" name="Google Shape;169;p20"/>
          <p:cNvPicPr preferRelativeResize="0"/>
          <p:nvPr/>
        </p:nvPicPr>
        <p:blipFill>
          <a:blip r:embed="rId6">
            <a:alphaModFix/>
          </a:blip>
          <a:stretch>
            <a:fillRect/>
          </a:stretch>
        </p:blipFill>
        <p:spPr>
          <a:xfrm>
            <a:off x="8430765" y="3729603"/>
            <a:ext cx="1873854" cy="2310792"/>
          </a:xfrm>
          <a:prstGeom prst="rect">
            <a:avLst/>
          </a:prstGeom>
          <a:noFill/>
          <a:ln>
            <a:noFill/>
          </a:ln>
        </p:spPr>
      </p:pic>
      <p:pic>
        <p:nvPicPr>
          <p:cNvPr id="170" name="Google Shape;170;p20"/>
          <p:cNvPicPr preferRelativeResize="0"/>
          <p:nvPr/>
        </p:nvPicPr>
        <p:blipFill>
          <a:blip r:embed="rId7">
            <a:alphaModFix/>
          </a:blip>
          <a:stretch>
            <a:fillRect/>
          </a:stretch>
        </p:blipFill>
        <p:spPr>
          <a:xfrm>
            <a:off x="7948276" y="3273828"/>
            <a:ext cx="1810792" cy="2063046"/>
          </a:xfrm>
          <a:prstGeom prst="rect">
            <a:avLst/>
          </a:prstGeom>
          <a:noFill/>
          <a:ln>
            <a:noFill/>
          </a:ln>
        </p:spPr>
      </p:pic>
      <p:sp>
        <p:nvSpPr>
          <p:cNvPr id="171" name="Google Shape;171;p20"/>
          <p:cNvSpPr txBox="1"/>
          <p:nvPr>
            <p:ph type="title"/>
          </p:nvPr>
        </p:nvSpPr>
        <p:spPr>
          <a:xfrm>
            <a:off x="2347950" y="540000"/>
            <a:ext cx="4448100" cy="13014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72" name="Google Shape;172;p20"/>
          <p:cNvSpPr txBox="1"/>
          <p:nvPr>
            <p:ph idx="1" type="subTitle"/>
          </p:nvPr>
        </p:nvSpPr>
        <p:spPr>
          <a:xfrm>
            <a:off x="2347950" y="2563150"/>
            <a:ext cx="4448100" cy="10587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73" name="Google Shape;173;p20"/>
          <p:cNvSpPr txBox="1"/>
          <p:nvPr/>
        </p:nvSpPr>
        <p:spPr>
          <a:xfrm>
            <a:off x="1984800" y="3703125"/>
            <a:ext cx="5174400" cy="559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dk1"/>
                </a:solidFill>
                <a:latin typeface="Inter"/>
                <a:ea typeface="Inter"/>
                <a:cs typeface="Inter"/>
                <a:sym typeface="Inter"/>
              </a:rPr>
              <a:t>Créditos:</a:t>
            </a:r>
            <a:r>
              <a:rPr lang="en" sz="1000">
                <a:solidFill>
                  <a:schemeClr val="dk1"/>
                </a:solidFill>
                <a:latin typeface="Inter"/>
                <a:ea typeface="Inter"/>
                <a:cs typeface="Inter"/>
                <a:sym typeface="Inter"/>
              </a:rPr>
              <a:t> Esta plantilla para presentaciones es una creación de </a:t>
            </a:r>
            <a:r>
              <a:rPr b="1" lang="en" sz="1000">
                <a:solidFill>
                  <a:schemeClr val="dk1"/>
                </a:solidFill>
                <a:uFill>
                  <a:noFill/>
                </a:uFill>
                <a:latin typeface="Inter"/>
                <a:ea typeface="Inter"/>
                <a:cs typeface="Inter"/>
                <a:sym typeface="Inter"/>
                <a:hlinkClick r:id="rId8">
                  <a:extLst>
                    <a:ext uri="{A12FA001-AC4F-418D-AE19-62706E023703}">
                      <ahyp:hlinkClr val="tx"/>
                    </a:ext>
                  </a:extLst>
                </a:hlinkClick>
              </a:rPr>
              <a:t>Slidesgo</a:t>
            </a:r>
            <a:r>
              <a:rPr lang="en" sz="1000">
                <a:solidFill>
                  <a:schemeClr val="dk1"/>
                </a:solidFill>
                <a:latin typeface="Inter"/>
                <a:ea typeface="Inter"/>
                <a:cs typeface="Inter"/>
                <a:sym typeface="Inter"/>
              </a:rPr>
              <a:t>, e incluye iconos de </a:t>
            </a:r>
            <a:r>
              <a:rPr b="1" lang="en" sz="1000">
                <a:solidFill>
                  <a:schemeClr val="dk1"/>
                </a:solidFill>
                <a:uFill>
                  <a:noFill/>
                </a:uFill>
                <a:latin typeface="Inter"/>
                <a:ea typeface="Inter"/>
                <a:cs typeface="Inter"/>
                <a:sym typeface="Inter"/>
                <a:hlinkClick r:id="rId9">
                  <a:extLst>
                    <a:ext uri="{A12FA001-AC4F-418D-AE19-62706E023703}">
                      <ahyp:hlinkClr val="tx"/>
                    </a:ext>
                  </a:extLst>
                </a:hlinkClick>
              </a:rPr>
              <a:t>Flaticon</a:t>
            </a:r>
            <a:r>
              <a:rPr lang="en" sz="1000">
                <a:solidFill>
                  <a:schemeClr val="dk1"/>
                </a:solidFill>
                <a:latin typeface="Inter"/>
                <a:ea typeface="Inter"/>
                <a:cs typeface="Inter"/>
                <a:sym typeface="Inter"/>
              </a:rPr>
              <a:t>, infografías e imágenes de </a:t>
            </a:r>
            <a:r>
              <a:rPr b="1" lang="en" sz="1000">
                <a:solidFill>
                  <a:schemeClr val="dk1"/>
                </a:solidFill>
                <a:uFill>
                  <a:noFill/>
                </a:uFill>
                <a:latin typeface="Inter"/>
                <a:ea typeface="Inter"/>
                <a:cs typeface="Inter"/>
                <a:sym typeface="Inter"/>
                <a:hlinkClick r:id="rId10">
                  <a:extLst>
                    <a:ext uri="{A12FA001-AC4F-418D-AE19-62706E023703}">
                      <ahyp:hlinkClr val="tx"/>
                    </a:ext>
                  </a:extLst>
                </a:hlinkClick>
              </a:rPr>
              <a:t>Freepik</a:t>
            </a:r>
            <a:r>
              <a:rPr b="1" lang="en" sz="1000">
                <a:solidFill>
                  <a:schemeClr val="dk1"/>
                </a:solidFill>
                <a:latin typeface="Inter"/>
                <a:ea typeface="Inter"/>
                <a:cs typeface="Inter"/>
                <a:sym typeface="Inter"/>
              </a:rPr>
              <a:t> </a:t>
            </a:r>
            <a:r>
              <a:rPr lang="en" sz="1000">
                <a:solidFill>
                  <a:schemeClr val="dk1"/>
                </a:solidFill>
                <a:latin typeface="Inter"/>
                <a:ea typeface="Inter"/>
                <a:cs typeface="Inter"/>
                <a:sym typeface="Inter"/>
              </a:rPr>
              <a:t>e ilustraciones de </a:t>
            </a:r>
            <a:r>
              <a:rPr b="1" lang="en" sz="1000">
                <a:solidFill>
                  <a:schemeClr val="dk1"/>
                </a:solidFill>
                <a:uFill>
                  <a:noFill/>
                </a:uFill>
                <a:latin typeface="Inter"/>
                <a:ea typeface="Inter"/>
                <a:cs typeface="Inter"/>
                <a:sym typeface="Inter"/>
                <a:hlinkClick r:id="rId11">
                  <a:extLst>
                    <a:ext uri="{A12FA001-AC4F-418D-AE19-62706E023703}">
                      <ahyp:hlinkClr val="tx"/>
                    </a:ext>
                  </a:extLst>
                </a:hlinkClick>
              </a:rPr>
              <a:t>Storyset</a:t>
            </a:r>
            <a:endParaRPr b="1" sz="1200">
              <a:solidFill>
                <a:schemeClr val="dk1"/>
              </a:solidFill>
              <a:latin typeface="Inter"/>
              <a:ea typeface="Inter"/>
              <a:cs typeface="Inter"/>
              <a:sym typeface="Inter"/>
            </a:endParaRPr>
          </a:p>
        </p:txBody>
      </p:sp>
      <p:pic>
        <p:nvPicPr>
          <p:cNvPr id="174" name="Google Shape;174;p20"/>
          <p:cNvPicPr preferRelativeResize="0"/>
          <p:nvPr/>
        </p:nvPicPr>
        <p:blipFill>
          <a:blip r:embed="rId12">
            <a:alphaModFix/>
          </a:blip>
          <a:stretch>
            <a:fillRect/>
          </a:stretch>
        </p:blipFill>
        <p:spPr>
          <a:xfrm>
            <a:off x="7739341" y="-393644"/>
            <a:ext cx="1382868" cy="12387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pic>
        <p:nvPicPr>
          <p:cNvPr id="20" name="Google Shape;20;p3"/>
          <p:cNvPicPr preferRelativeResize="0"/>
          <p:nvPr/>
        </p:nvPicPr>
        <p:blipFill>
          <a:blip r:embed="rId2">
            <a:alphaModFix/>
          </a:blip>
          <a:stretch>
            <a:fillRect/>
          </a:stretch>
        </p:blipFill>
        <p:spPr>
          <a:xfrm rot="-1137727">
            <a:off x="7853939" y="2875001"/>
            <a:ext cx="2424877" cy="2288268"/>
          </a:xfrm>
          <a:prstGeom prst="rect">
            <a:avLst/>
          </a:prstGeom>
          <a:noFill/>
          <a:ln>
            <a:noFill/>
          </a:ln>
        </p:spPr>
      </p:pic>
      <p:pic>
        <p:nvPicPr>
          <p:cNvPr id="21" name="Google Shape;21;p3"/>
          <p:cNvPicPr preferRelativeResize="0"/>
          <p:nvPr/>
        </p:nvPicPr>
        <p:blipFill>
          <a:blip r:embed="rId3">
            <a:alphaModFix/>
          </a:blip>
          <a:stretch>
            <a:fillRect/>
          </a:stretch>
        </p:blipFill>
        <p:spPr>
          <a:xfrm rot="-1137728">
            <a:off x="7447309" y="3954278"/>
            <a:ext cx="1873855" cy="2310792"/>
          </a:xfrm>
          <a:prstGeom prst="rect">
            <a:avLst/>
          </a:prstGeom>
          <a:noFill/>
          <a:ln>
            <a:noFill/>
          </a:ln>
        </p:spPr>
      </p:pic>
      <p:pic>
        <p:nvPicPr>
          <p:cNvPr id="22" name="Google Shape;22;p3"/>
          <p:cNvPicPr preferRelativeResize="0"/>
          <p:nvPr/>
        </p:nvPicPr>
        <p:blipFill>
          <a:blip r:embed="rId4">
            <a:alphaModFix/>
          </a:blip>
          <a:stretch>
            <a:fillRect/>
          </a:stretch>
        </p:blipFill>
        <p:spPr>
          <a:xfrm>
            <a:off x="7896901" y="-708222"/>
            <a:ext cx="1810792" cy="2063046"/>
          </a:xfrm>
          <a:prstGeom prst="rect">
            <a:avLst/>
          </a:prstGeom>
          <a:noFill/>
          <a:ln>
            <a:noFill/>
          </a:ln>
        </p:spPr>
      </p:pic>
      <p:pic>
        <p:nvPicPr>
          <p:cNvPr id="23" name="Google Shape;23;p3"/>
          <p:cNvPicPr preferRelativeResize="0"/>
          <p:nvPr/>
        </p:nvPicPr>
        <p:blipFill>
          <a:blip r:embed="rId5">
            <a:alphaModFix/>
          </a:blip>
          <a:stretch>
            <a:fillRect/>
          </a:stretch>
        </p:blipFill>
        <p:spPr>
          <a:xfrm>
            <a:off x="177622" y="4452732"/>
            <a:ext cx="906256" cy="1098771"/>
          </a:xfrm>
          <a:prstGeom prst="rect">
            <a:avLst/>
          </a:prstGeom>
          <a:noFill/>
          <a:ln>
            <a:noFill/>
          </a:ln>
        </p:spPr>
      </p:pic>
      <p:pic>
        <p:nvPicPr>
          <p:cNvPr id="24" name="Google Shape;24;p3"/>
          <p:cNvPicPr preferRelativeResize="0"/>
          <p:nvPr/>
        </p:nvPicPr>
        <p:blipFill>
          <a:blip r:embed="rId6">
            <a:alphaModFix/>
          </a:blip>
          <a:stretch>
            <a:fillRect/>
          </a:stretch>
        </p:blipFill>
        <p:spPr>
          <a:xfrm>
            <a:off x="-179526" y="-83087"/>
            <a:ext cx="2274751" cy="2144127"/>
          </a:xfrm>
          <a:prstGeom prst="rect">
            <a:avLst/>
          </a:prstGeom>
          <a:noFill/>
          <a:ln>
            <a:noFill/>
          </a:ln>
        </p:spPr>
      </p:pic>
      <p:pic>
        <p:nvPicPr>
          <p:cNvPr id="25" name="Google Shape;25;p3"/>
          <p:cNvPicPr preferRelativeResize="0"/>
          <p:nvPr/>
        </p:nvPicPr>
        <p:blipFill>
          <a:blip r:embed="rId7">
            <a:alphaModFix/>
          </a:blip>
          <a:stretch>
            <a:fillRect/>
          </a:stretch>
        </p:blipFill>
        <p:spPr>
          <a:xfrm>
            <a:off x="-775401" y="-198743"/>
            <a:ext cx="2022501" cy="1630617"/>
          </a:xfrm>
          <a:prstGeom prst="rect">
            <a:avLst/>
          </a:prstGeom>
          <a:noFill/>
          <a:ln>
            <a:noFill/>
          </a:ln>
        </p:spPr>
      </p:pic>
      <p:sp>
        <p:nvSpPr>
          <p:cNvPr id="26" name="Google Shape;26;p3"/>
          <p:cNvSpPr txBox="1"/>
          <p:nvPr>
            <p:ph type="title"/>
          </p:nvPr>
        </p:nvSpPr>
        <p:spPr>
          <a:xfrm>
            <a:off x="1746600" y="2163691"/>
            <a:ext cx="5650800" cy="2063100"/>
          </a:xfrm>
          <a:prstGeom prst="rect">
            <a:avLst/>
          </a:prstGeom>
          <a:ln>
            <a:noFill/>
          </a:ln>
        </p:spPr>
        <p:txBody>
          <a:bodyPr anchorCtr="0" anchor="ctr" bIns="91425" lIns="91425" spcFirstLastPara="1" rIns="91425" wrap="square" tIns="91425">
            <a:noAutofit/>
          </a:bodyPr>
          <a:lstStyle>
            <a:lvl1pPr lvl="0" algn="ctr">
              <a:lnSpc>
                <a:spcPct val="80000"/>
              </a:lnSpc>
              <a:spcBef>
                <a:spcPts val="0"/>
              </a:spcBef>
              <a:spcAft>
                <a:spcPts val="0"/>
              </a:spcAft>
              <a:buSzPts val="3600"/>
              <a:buNone/>
              <a:defRPr sz="6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7" name="Google Shape;27;p3"/>
          <p:cNvSpPr txBox="1"/>
          <p:nvPr>
            <p:ph hasCustomPrompt="1" idx="2" type="title"/>
          </p:nvPr>
        </p:nvSpPr>
        <p:spPr>
          <a:xfrm>
            <a:off x="3878550" y="953285"/>
            <a:ext cx="1386900" cy="10404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8" name="Google Shape;28;p3"/>
          <p:cNvSpPr txBox="1"/>
          <p:nvPr>
            <p:ph idx="1" type="subTitle"/>
          </p:nvPr>
        </p:nvSpPr>
        <p:spPr>
          <a:xfrm>
            <a:off x="1746600" y="4086378"/>
            <a:ext cx="5650800" cy="3750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29" name="Google Shape;29;p3"/>
          <p:cNvPicPr preferRelativeResize="0"/>
          <p:nvPr/>
        </p:nvPicPr>
        <p:blipFill>
          <a:blip r:embed="rId8">
            <a:alphaModFix/>
          </a:blip>
          <a:stretch>
            <a:fillRect/>
          </a:stretch>
        </p:blipFill>
        <p:spPr>
          <a:xfrm>
            <a:off x="-669634" y="2988069"/>
            <a:ext cx="1382868" cy="123872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2">
    <p:spTree>
      <p:nvGrpSpPr>
        <p:cNvPr id="175" name="Shape 175"/>
        <p:cNvGrpSpPr/>
        <p:nvPr/>
      </p:nvGrpSpPr>
      <p:grpSpPr>
        <a:xfrm>
          <a:off x="0" y="0"/>
          <a:ext cx="0" cy="0"/>
          <a:chOff x="0" y="0"/>
          <a:chExt cx="0" cy="0"/>
        </a:xfrm>
      </p:grpSpPr>
      <p:pic>
        <p:nvPicPr>
          <p:cNvPr id="176" name="Google Shape;176;p21"/>
          <p:cNvPicPr preferRelativeResize="0"/>
          <p:nvPr/>
        </p:nvPicPr>
        <p:blipFill>
          <a:blip r:embed="rId2">
            <a:alphaModFix/>
          </a:blip>
          <a:stretch>
            <a:fillRect/>
          </a:stretch>
        </p:blipFill>
        <p:spPr>
          <a:xfrm>
            <a:off x="3913120" y="-299953"/>
            <a:ext cx="906259" cy="839463"/>
          </a:xfrm>
          <a:prstGeom prst="rect">
            <a:avLst/>
          </a:prstGeom>
          <a:noFill/>
          <a:ln>
            <a:noFill/>
          </a:ln>
        </p:spPr>
      </p:pic>
      <p:pic>
        <p:nvPicPr>
          <p:cNvPr id="177" name="Google Shape;177;p21"/>
          <p:cNvPicPr preferRelativeResize="0"/>
          <p:nvPr/>
        </p:nvPicPr>
        <p:blipFill>
          <a:blip r:embed="rId3">
            <a:alphaModFix/>
          </a:blip>
          <a:stretch>
            <a:fillRect/>
          </a:stretch>
        </p:blipFill>
        <p:spPr>
          <a:xfrm>
            <a:off x="7763374" y="-648137"/>
            <a:ext cx="2274751" cy="2144127"/>
          </a:xfrm>
          <a:prstGeom prst="rect">
            <a:avLst/>
          </a:prstGeom>
          <a:noFill/>
          <a:ln>
            <a:noFill/>
          </a:ln>
        </p:spPr>
      </p:pic>
      <p:pic>
        <p:nvPicPr>
          <p:cNvPr id="178" name="Google Shape;178;p21"/>
          <p:cNvPicPr preferRelativeResize="0"/>
          <p:nvPr/>
        </p:nvPicPr>
        <p:blipFill>
          <a:blip r:embed="rId4">
            <a:alphaModFix/>
          </a:blip>
          <a:stretch>
            <a:fillRect/>
          </a:stretch>
        </p:blipFill>
        <p:spPr>
          <a:xfrm>
            <a:off x="7542224" y="-391380"/>
            <a:ext cx="2022501" cy="1630617"/>
          </a:xfrm>
          <a:prstGeom prst="rect">
            <a:avLst/>
          </a:prstGeom>
          <a:noFill/>
          <a:ln>
            <a:noFill/>
          </a:ln>
        </p:spPr>
      </p:pic>
      <p:pic>
        <p:nvPicPr>
          <p:cNvPr id="179" name="Google Shape;179;p21"/>
          <p:cNvPicPr preferRelativeResize="0"/>
          <p:nvPr/>
        </p:nvPicPr>
        <p:blipFill>
          <a:blip r:embed="rId5">
            <a:alphaModFix/>
          </a:blip>
          <a:stretch>
            <a:fillRect/>
          </a:stretch>
        </p:blipFill>
        <p:spPr>
          <a:xfrm>
            <a:off x="-349369" y="-472731"/>
            <a:ext cx="1436922" cy="1405394"/>
          </a:xfrm>
          <a:prstGeom prst="rect">
            <a:avLst/>
          </a:prstGeom>
          <a:noFill/>
          <a:ln>
            <a:noFill/>
          </a:ln>
        </p:spPr>
      </p:pic>
      <p:pic>
        <p:nvPicPr>
          <p:cNvPr id="180" name="Google Shape;180;p21"/>
          <p:cNvPicPr preferRelativeResize="0"/>
          <p:nvPr/>
        </p:nvPicPr>
        <p:blipFill>
          <a:blip r:embed="rId6">
            <a:alphaModFix/>
          </a:blip>
          <a:stretch>
            <a:fillRect/>
          </a:stretch>
        </p:blipFill>
        <p:spPr>
          <a:xfrm>
            <a:off x="-843359" y="3551626"/>
            <a:ext cx="2424877" cy="2288268"/>
          </a:xfrm>
          <a:prstGeom prst="rect">
            <a:avLst/>
          </a:prstGeom>
          <a:noFill/>
          <a:ln>
            <a:noFill/>
          </a:ln>
        </p:spPr>
      </p:pic>
      <p:pic>
        <p:nvPicPr>
          <p:cNvPr id="181" name="Google Shape;181;p21"/>
          <p:cNvPicPr preferRelativeResize="0"/>
          <p:nvPr/>
        </p:nvPicPr>
        <p:blipFill>
          <a:blip r:embed="rId7">
            <a:alphaModFix/>
          </a:blip>
          <a:stretch>
            <a:fillRect/>
          </a:stretch>
        </p:blipFill>
        <p:spPr>
          <a:xfrm>
            <a:off x="4118872" y="4741132"/>
            <a:ext cx="906256" cy="1098771"/>
          </a:xfrm>
          <a:prstGeom prst="rect">
            <a:avLst/>
          </a:prstGeom>
          <a:noFill/>
          <a:ln>
            <a:noFill/>
          </a:ln>
        </p:spPr>
      </p:pic>
      <p:pic>
        <p:nvPicPr>
          <p:cNvPr id="182" name="Google Shape;182;p21"/>
          <p:cNvPicPr preferRelativeResize="0"/>
          <p:nvPr/>
        </p:nvPicPr>
        <p:blipFill>
          <a:blip r:embed="rId8">
            <a:alphaModFix/>
          </a:blip>
          <a:stretch>
            <a:fillRect/>
          </a:stretch>
        </p:blipFill>
        <p:spPr>
          <a:xfrm>
            <a:off x="6023040" y="4741116"/>
            <a:ext cx="1873854" cy="2310792"/>
          </a:xfrm>
          <a:prstGeom prst="rect">
            <a:avLst/>
          </a:prstGeom>
          <a:noFill/>
          <a:ln>
            <a:noFill/>
          </a:ln>
        </p:spPr>
      </p:pic>
      <p:pic>
        <p:nvPicPr>
          <p:cNvPr id="183" name="Google Shape;183;p21"/>
          <p:cNvPicPr preferRelativeResize="0"/>
          <p:nvPr/>
        </p:nvPicPr>
        <p:blipFill>
          <a:blip r:embed="rId9">
            <a:alphaModFix/>
          </a:blip>
          <a:stretch>
            <a:fillRect/>
          </a:stretch>
        </p:blipFill>
        <p:spPr>
          <a:xfrm>
            <a:off x="7948276" y="3273828"/>
            <a:ext cx="1810792" cy="2063046"/>
          </a:xfrm>
          <a:prstGeom prst="rect">
            <a:avLst/>
          </a:prstGeom>
          <a:noFill/>
          <a:ln>
            <a:noFill/>
          </a:ln>
        </p:spPr>
      </p:pic>
      <p:pic>
        <p:nvPicPr>
          <p:cNvPr id="184" name="Google Shape;184;p21"/>
          <p:cNvPicPr preferRelativeResize="0"/>
          <p:nvPr/>
        </p:nvPicPr>
        <p:blipFill>
          <a:blip r:embed="rId10">
            <a:alphaModFix/>
          </a:blip>
          <a:stretch>
            <a:fillRect/>
          </a:stretch>
        </p:blipFill>
        <p:spPr>
          <a:xfrm>
            <a:off x="198666" y="3685981"/>
            <a:ext cx="1382868" cy="12387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2_1">
    <p:spTree>
      <p:nvGrpSpPr>
        <p:cNvPr id="185" name="Shape 185"/>
        <p:cNvGrpSpPr/>
        <p:nvPr/>
      </p:nvGrpSpPr>
      <p:grpSpPr>
        <a:xfrm>
          <a:off x="0" y="0"/>
          <a:ext cx="0" cy="0"/>
          <a:chOff x="0" y="0"/>
          <a:chExt cx="0" cy="0"/>
        </a:xfrm>
      </p:grpSpPr>
      <p:pic>
        <p:nvPicPr>
          <p:cNvPr id="186" name="Google Shape;186;p22"/>
          <p:cNvPicPr preferRelativeResize="0"/>
          <p:nvPr/>
        </p:nvPicPr>
        <p:blipFill>
          <a:blip r:embed="rId2">
            <a:alphaModFix/>
          </a:blip>
          <a:stretch>
            <a:fillRect/>
          </a:stretch>
        </p:blipFill>
        <p:spPr>
          <a:xfrm flipH="1">
            <a:off x="8667554" y="-299956"/>
            <a:ext cx="1436922" cy="1405394"/>
          </a:xfrm>
          <a:prstGeom prst="rect">
            <a:avLst/>
          </a:prstGeom>
          <a:noFill/>
          <a:ln>
            <a:noFill/>
          </a:ln>
        </p:spPr>
      </p:pic>
      <p:pic>
        <p:nvPicPr>
          <p:cNvPr id="187" name="Google Shape;187;p22"/>
          <p:cNvPicPr preferRelativeResize="0"/>
          <p:nvPr/>
        </p:nvPicPr>
        <p:blipFill>
          <a:blip r:embed="rId3">
            <a:alphaModFix/>
          </a:blip>
          <a:stretch>
            <a:fillRect/>
          </a:stretch>
        </p:blipFill>
        <p:spPr>
          <a:xfrm flipH="1" rot="-7413381">
            <a:off x="-515275" y="-918411"/>
            <a:ext cx="2424878" cy="2288268"/>
          </a:xfrm>
          <a:prstGeom prst="rect">
            <a:avLst/>
          </a:prstGeom>
          <a:noFill/>
          <a:ln>
            <a:noFill/>
          </a:ln>
        </p:spPr>
      </p:pic>
      <p:pic>
        <p:nvPicPr>
          <p:cNvPr id="188" name="Google Shape;188;p22"/>
          <p:cNvPicPr preferRelativeResize="0"/>
          <p:nvPr/>
        </p:nvPicPr>
        <p:blipFill>
          <a:blip r:embed="rId4">
            <a:alphaModFix/>
          </a:blip>
          <a:stretch>
            <a:fillRect/>
          </a:stretch>
        </p:blipFill>
        <p:spPr>
          <a:xfrm flipH="1">
            <a:off x="8194144" y="3812938"/>
            <a:ext cx="2274751" cy="2144127"/>
          </a:xfrm>
          <a:prstGeom prst="rect">
            <a:avLst/>
          </a:prstGeom>
          <a:noFill/>
          <a:ln>
            <a:noFill/>
          </a:ln>
        </p:spPr>
      </p:pic>
      <p:pic>
        <p:nvPicPr>
          <p:cNvPr id="189" name="Google Shape;189;p22"/>
          <p:cNvPicPr preferRelativeResize="0"/>
          <p:nvPr/>
        </p:nvPicPr>
        <p:blipFill>
          <a:blip r:embed="rId5">
            <a:alphaModFix/>
          </a:blip>
          <a:stretch>
            <a:fillRect/>
          </a:stretch>
        </p:blipFill>
        <p:spPr>
          <a:xfrm flipH="1">
            <a:off x="8667543" y="4069695"/>
            <a:ext cx="2022501" cy="1630617"/>
          </a:xfrm>
          <a:prstGeom prst="rect">
            <a:avLst/>
          </a:prstGeom>
          <a:noFill/>
          <a:ln>
            <a:noFill/>
          </a:ln>
        </p:spPr>
      </p:pic>
      <p:pic>
        <p:nvPicPr>
          <p:cNvPr id="190" name="Google Shape;190;p22"/>
          <p:cNvPicPr preferRelativeResize="0"/>
          <p:nvPr/>
        </p:nvPicPr>
        <p:blipFill>
          <a:blip r:embed="rId6">
            <a:alphaModFix/>
          </a:blip>
          <a:stretch>
            <a:fillRect/>
          </a:stretch>
        </p:blipFill>
        <p:spPr>
          <a:xfrm flipH="1">
            <a:off x="-541051" y="3729603"/>
            <a:ext cx="1873854" cy="2310792"/>
          </a:xfrm>
          <a:prstGeom prst="rect">
            <a:avLst/>
          </a:prstGeom>
          <a:noFill/>
          <a:ln>
            <a:noFill/>
          </a:ln>
        </p:spPr>
      </p:pic>
      <p:pic>
        <p:nvPicPr>
          <p:cNvPr id="191" name="Google Shape;191;p22"/>
          <p:cNvPicPr preferRelativeResize="0"/>
          <p:nvPr/>
        </p:nvPicPr>
        <p:blipFill>
          <a:blip r:embed="rId7">
            <a:alphaModFix/>
          </a:blip>
          <a:stretch>
            <a:fillRect/>
          </a:stretch>
        </p:blipFill>
        <p:spPr>
          <a:xfrm flipH="1">
            <a:off x="4501" y="3273828"/>
            <a:ext cx="1810792" cy="2063046"/>
          </a:xfrm>
          <a:prstGeom prst="rect">
            <a:avLst/>
          </a:prstGeom>
          <a:noFill/>
          <a:ln>
            <a:noFill/>
          </a:ln>
        </p:spPr>
      </p:pic>
      <p:pic>
        <p:nvPicPr>
          <p:cNvPr id="192" name="Google Shape;192;p22"/>
          <p:cNvPicPr preferRelativeResize="0"/>
          <p:nvPr/>
        </p:nvPicPr>
        <p:blipFill>
          <a:blip r:embed="rId8">
            <a:alphaModFix/>
          </a:blip>
          <a:stretch>
            <a:fillRect/>
          </a:stretch>
        </p:blipFill>
        <p:spPr>
          <a:xfrm>
            <a:off x="-190859" y="-299956"/>
            <a:ext cx="1382868" cy="1238729"/>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93" name="Shape 193"/>
        <p:cNvGrpSpPr/>
        <p:nvPr/>
      </p:nvGrpSpPr>
      <p:grpSpPr>
        <a:xfrm>
          <a:off x="0" y="0"/>
          <a:ext cx="0" cy="0"/>
          <a:chOff x="0" y="0"/>
          <a:chExt cx="0" cy="0"/>
        </a:xfrm>
      </p:grpSpPr>
      <p:sp>
        <p:nvSpPr>
          <p:cNvPr id="194" name="Google Shape;19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95" name="Google Shape;19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6" name="Google Shape;196;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0" name="Shape 30"/>
        <p:cNvGrpSpPr/>
        <p:nvPr/>
      </p:nvGrpSpPr>
      <p:grpSpPr>
        <a:xfrm>
          <a:off x="0" y="0"/>
          <a:ext cx="0" cy="0"/>
          <a:chOff x="0" y="0"/>
          <a:chExt cx="0" cy="0"/>
        </a:xfrm>
      </p:grpSpPr>
      <p:pic>
        <p:nvPicPr>
          <p:cNvPr id="31" name="Google Shape;31;p4"/>
          <p:cNvPicPr preferRelativeResize="0"/>
          <p:nvPr/>
        </p:nvPicPr>
        <p:blipFill>
          <a:blip r:embed="rId2">
            <a:alphaModFix/>
          </a:blip>
          <a:stretch>
            <a:fillRect/>
          </a:stretch>
        </p:blipFill>
        <p:spPr>
          <a:xfrm rot="10800000">
            <a:off x="8166607" y="-1184699"/>
            <a:ext cx="2424877" cy="2288268"/>
          </a:xfrm>
          <a:prstGeom prst="rect">
            <a:avLst/>
          </a:prstGeom>
          <a:noFill/>
          <a:ln>
            <a:noFill/>
          </a:ln>
        </p:spPr>
      </p:pic>
      <p:pic>
        <p:nvPicPr>
          <p:cNvPr id="32" name="Google Shape;32;p4"/>
          <p:cNvPicPr preferRelativeResize="0"/>
          <p:nvPr/>
        </p:nvPicPr>
        <p:blipFill>
          <a:blip r:embed="rId3">
            <a:alphaModFix/>
          </a:blip>
          <a:stretch>
            <a:fillRect/>
          </a:stretch>
        </p:blipFill>
        <p:spPr>
          <a:xfrm>
            <a:off x="402320" y="204972"/>
            <a:ext cx="906259" cy="839463"/>
          </a:xfrm>
          <a:prstGeom prst="rect">
            <a:avLst/>
          </a:prstGeom>
          <a:noFill/>
          <a:ln>
            <a:noFill/>
          </a:ln>
        </p:spPr>
      </p:pic>
      <p:pic>
        <p:nvPicPr>
          <p:cNvPr id="33" name="Google Shape;33;p4"/>
          <p:cNvPicPr preferRelativeResize="0"/>
          <p:nvPr/>
        </p:nvPicPr>
        <p:blipFill>
          <a:blip r:embed="rId4">
            <a:alphaModFix/>
          </a:blip>
          <a:stretch>
            <a:fillRect/>
          </a:stretch>
        </p:blipFill>
        <p:spPr>
          <a:xfrm>
            <a:off x="3797822" y="-948168"/>
            <a:ext cx="906256" cy="1098771"/>
          </a:xfrm>
          <a:prstGeom prst="rect">
            <a:avLst/>
          </a:prstGeom>
          <a:noFill/>
          <a:ln>
            <a:noFill/>
          </a:ln>
        </p:spPr>
      </p:pic>
      <p:pic>
        <p:nvPicPr>
          <p:cNvPr id="34" name="Google Shape;34;p4"/>
          <p:cNvPicPr preferRelativeResize="0"/>
          <p:nvPr/>
        </p:nvPicPr>
        <p:blipFill>
          <a:blip r:embed="rId5">
            <a:alphaModFix/>
          </a:blip>
          <a:stretch>
            <a:fillRect/>
          </a:stretch>
        </p:blipFill>
        <p:spPr>
          <a:xfrm>
            <a:off x="-872485" y="-1266359"/>
            <a:ext cx="1873854" cy="2310792"/>
          </a:xfrm>
          <a:prstGeom prst="rect">
            <a:avLst/>
          </a:prstGeom>
          <a:noFill/>
          <a:ln>
            <a:noFill/>
          </a:ln>
        </p:spPr>
      </p:pic>
      <p:pic>
        <p:nvPicPr>
          <p:cNvPr id="35" name="Google Shape;35;p4"/>
          <p:cNvPicPr preferRelativeResize="0"/>
          <p:nvPr/>
        </p:nvPicPr>
        <p:blipFill>
          <a:blip r:embed="rId6">
            <a:alphaModFix/>
          </a:blip>
          <a:stretch>
            <a:fillRect/>
          </a:stretch>
        </p:blipFill>
        <p:spPr>
          <a:xfrm>
            <a:off x="-650026" y="4218438"/>
            <a:ext cx="2274751" cy="2144127"/>
          </a:xfrm>
          <a:prstGeom prst="rect">
            <a:avLst/>
          </a:prstGeom>
          <a:noFill/>
          <a:ln>
            <a:noFill/>
          </a:ln>
        </p:spPr>
      </p:pic>
      <p:pic>
        <p:nvPicPr>
          <p:cNvPr id="36" name="Google Shape;36;p4"/>
          <p:cNvPicPr preferRelativeResize="0"/>
          <p:nvPr/>
        </p:nvPicPr>
        <p:blipFill>
          <a:blip r:embed="rId7">
            <a:alphaModFix/>
          </a:blip>
          <a:stretch>
            <a:fillRect/>
          </a:stretch>
        </p:blipFill>
        <p:spPr>
          <a:xfrm>
            <a:off x="7744024" y="4475207"/>
            <a:ext cx="2022501" cy="1630617"/>
          </a:xfrm>
          <a:prstGeom prst="rect">
            <a:avLst/>
          </a:prstGeom>
          <a:noFill/>
          <a:ln>
            <a:noFill/>
          </a:ln>
        </p:spPr>
      </p:pic>
      <p:pic>
        <p:nvPicPr>
          <p:cNvPr id="37" name="Google Shape;37;p4"/>
          <p:cNvPicPr preferRelativeResize="0"/>
          <p:nvPr/>
        </p:nvPicPr>
        <p:blipFill>
          <a:blip r:embed="rId8">
            <a:alphaModFix/>
          </a:blip>
          <a:stretch>
            <a:fillRect/>
          </a:stretch>
        </p:blipFill>
        <p:spPr>
          <a:xfrm>
            <a:off x="-872474" y="4133678"/>
            <a:ext cx="1810792" cy="2063046"/>
          </a:xfrm>
          <a:prstGeom prst="rect">
            <a:avLst/>
          </a:prstGeom>
          <a:noFill/>
          <a:ln>
            <a:noFill/>
          </a:ln>
        </p:spPr>
      </p:pic>
      <p:sp>
        <p:nvSpPr>
          <p:cNvPr id="38" name="Google Shape;38;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Font typeface="Alice"/>
              <a:buNone/>
              <a:defRPr>
                <a:latin typeface="Alice"/>
                <a:ea typeface="Alice"/>
                <a:cs typeface="Alice"/>
                <a:sym typeface="Alice"/>
              </a:defRPr>
            </a:lvl1pPr>
            <a:lvl2pPr lvl="1" rtl="0">
              <a:spcBef>
                <a:spcPts val="0"/>
              </a:spcBef>
              <a:spcAft>
                <a:spcPts val="0"/>
              </a:spcAft>
              <a:buSzPts val="3500"/>
              <a:buFont typeface="Alice"/>
              <a:buNone/>
              <a:defRPr>
                <a:latin typeface="Alice"/>
                <a:ea typeface="Alice"/>
                <a:cs typeface="Alice"/>
                <a:sym typeface="Alice"/>
              </a:defRPr>
            </a:lvl2pPr>
            <a:lvl3pPr lvl="2" rtl="0">
              <a:spcBef>
                <a:spcPts val="0"/>
              </a:spcBef>
              <a:spcAft>
                <a:spcPts val="0"/>
              </a:spcAft>
              <a:buSzPts val="3500"/>
              <a:buFont typeface="Alice"/>
              <a:buNone/>
              <a:defRPr>
                <a:latin typeface="Alice"/>
                <a:ea typeface="Alice"/>
                <a:cs typeface="Alice"/>
                <a:sym typeface="Alice"/>
              </a:defRPr>
            </a:lvl3pPr>
            <a:lvl4pPr lvl="3" rtl="0">
              <a:spcBef>
                <a:spcPts val="0"/>
              </a:spcBef>
              <a:spcAft>
                <a:spcPts val="0"/>
              </a:spcAft>
              <a:buSzPts val="3500"/>
              <a:buFont typeface="Alice"/>
              <a:buNone/>
              <a:defRPr>
                <a:latin typeface="Alice"/>
                <a:ea typeface="Alice"/>
                <a:cs typeface="Alice"/>
                <a:sym typeface="Alice"/>
              </a:defRPr>
            </a:lvl4pPr>
            <a:lvl5pPr lvl="4" rtl="0">
              <a:spcBef>
                <a:spcPts val="0"/>
              </a:spcBef>
              <a:spcAft>
                <a:spcPts val="0"/>
              </a:spcAft>
              <a:buSzPts val="3500"/>
              <a:buFont typeface="Alice"/>
              <a:buNone/>
              <a:defRPr>
                <a:latin typeface="Alice"/>
                <a:ea typeface="Alice"/>
                <a:cs typeface="Alice"/>
                <a:sym typeface="Alice"/>
              </a:defRPr>
            </a:lvl5pPr>
            <a:lvl6pPr lvl="5" rtl="0">
              <a:spcBef>
                <a:spcPts val="0"/>
              </a:spcBef>
              <a:spcAft>
                <a:spcPts val="0"/>
              </a:spcAft>
              <a:buSzPts val="3500"/>
              <a:buFont typeface="Alice"/>
              <a:buNone/>
              <a:defRPr>
                <a:latin typeface="Alice"/>
                <a:ea typeface="Alice"/>
                <a:cs typeface="Alice"/>
                <a:sym typeface="Alice"/>
              </a:defRPr>
            </a:lvl6pPr>
            <a:lvl7pPr lvl="6" rtl="0">
              <a:spcBef>
                <a:spcPts val="0"/>
              </a:spcBef>
              <a:spcAft>
                <a:spcPts val="0"/>
              </a:spcAft>
              <a:buSzPts val="3500"/>
              <a:buFont typeface="Alice"/>
              <a:buNone/>
              <a:defRPr>
                <a:latin typeface="Alice"/>
                <a:ea typeface="Alice"/>
                <a:cs typeface="Alice"/>
                <a:sym typeface="Alice"/>
              </a:defRPr>
            </a:lvl7pPr>
            <a:lvl8pPr lvl="7" rtl="0">
              <a:spcBef>
                <a:spcPts val="0"/>
              </a:spcBef>
              <a:spcAft>
                <a:spcPts val="0"/>
              </a:spcAft>
              <a:buSzPts val="3500"/>
              <a:buFont typeface="Alice"/>
              <a:buNone/>
              <a:defRPr>
                <a:latin typeface="Alice"/>
                <a:ea typeface="Alice"/>
                <a:cs typeface="Alice"/>
                <a:sym typeface="Alice"/>
              </a:defRPr>
            </a:lvl8pPr>
            <a:lvl9pPr lvl="8" rtl="0">
              <a:spcBef>
                <a:spcPts val="0"/>
              </a:spcBef>
              <a:spcAft>
                <a:spcPts val="0"/>
              </a:spcAft>
              <a:buSzPts val="3500"/>
              <a:buFont typeface="Alice"/>
              <a:buNone/>
              <a:defRPr>
                <a:latin typeface="Alice"/>
                <a:ea typeface="Alice"/>
                <a:cs typeface="Alice"/>
                <a:sym typeface="Alice"/>
              </a:defRPr>
            </a:lvl9pPr>
          </a:lstStyle>
          <a:p/>
        </p:txBody>
      </p:sp>
      <p:sp>
        <p:nvSpPr>
          <p:cNvPr id="39" name="Google Shape;39;p4"/>
          <p:cNvSpPr txBox="1"/>
          <p:nvPr>
            <p:ph idx="1" type="subTitle"/>
          </p:nvPr>
        </p:nvSpPr>
        <p:spPr>
          <a:xfrm>
            <a:off x="720000" y="1103575"/>
            <a:ext cx="7704000" cy="3246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pic>
        <p:nvPicPr>
          <p:cNvPr id="40" name="Google Shape;40;p4"/>
          <p:cNvPicPr preferRelativeResize="0"/>
          <p:nvPr/>
        </p:nvPicPr>
        <p:blipFill>
          <a:blip r:embed="rId9">
            <a:alphaModFix/>
          </a:blip>
          <a:stretch>
            <a:fillRect/>
          </a:stretch>
        </p:blipFill>
        <p:spPr>
          <a:xfrm>
            <a:off x="8430766" y="-135156"/>
            <a:ext cx="1382868" cy="12387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 name="Shape 41"/>
        <p:cNvGrpSpPr/>
        <p:nvPr/>
      </p:nvGrpSpPr>
      <p:grpSpPr>
        <a:xfrm>
          <a:off x="0" y="0"/>
          <a:ext cx="0" cy="0"/>
          <a:chOff x="0" y="0"/>
          <a:chExt cx="0" cy="0"/>
        </a:xfrm>
      </p:grpSpPr>
      <p:pic>
        <p:nvPicPr>
          <p:cNvPr id="42" name="Google Shape;42;p5"/>
          <p:cNvPicPr preferRelativeResize="0"/>
          <p:nvPr/>
        </p:nvPicPr>
        <p:blipFill>
          <a:blip r:embed="rId2">
            <a:alphaModFix/>
          </a:blip>
          <a:stretch>
            <a:fillRect/>
          </a:stretch>
        </p:blipFill>
        <p:spPr>
          <a:xfrm flipH="1">
            <a:off x="-195042" y="4244257"/>
            <a:ext cx="2022501" cy="1630617"/>
          </a:xfrm>
          <a:prstGeom prst="rect">
            <a:avLst/>
          </a:prstGeom>
          <a:noFill/>
          <a:ln>
            <a:noFill/>
          </a:ln>
        </p:spPr>
      </p:pic>
      <p:pic>
        <p:nvPicPr>
          <p:cNvPr id="43" name="Google Shape;43;p5"/>
          <p:cNvPicPr preferRelativeResize="0"/>
          <p:nvPr/>
        </p:nvPicPr>
        <p:blipFill>
          <a:blip r:embed="rId3">
            <a:alphaModFix/>
          </a:blip>
          <a:stretch>
            <a:fillRect/>
          </a:stretch>
        </p:blipFill>
        <p:spPr>
          <a:xfrm flipH="1">
            <a:off x="8276139" y="-782847"/>
            <a:ext cx="1873854" cy="2310792"/>
          </a:xfrm>
          <a:prstGeom prst="rect">
            <a:avLst/>
          </a:prstGeom>
          <a:noFill/>
          <a:ln>
            <a:noFill/>
          </a:ln>
        </p:spPr>
      </p:pic>
      <p:pic>
        <p:nvPicPr>
          <p:cNvPr id="44" name="Google Shape;44;p5"/>
          <p:cNvPicPr preferRelativeResize="0"/>
          <p:nvPr/>
        </p:nvPicPr>
        <p:blipFill>
          <a:blip r:embed="rId4">
            <a:alphaModFix/>
          </a:blip>
          <a:stretch>
            <a:fillRect/>
          </a:stretch>
        </p:blipFill>
        <p:spPr>
          <a:xfrm>
            <a:off x="-410960" y="-535097"/>
            <a:ext cx="1810792" cy="2063046"/>
          </a:xfrm>
          <a:prstGeom prst="rect">
            <a:avLst/>
          </a:prstGeom>
          <a:noFill/>
          <a:ln>
            <a:noFill/>
          </a:ln>
        </p:spPr>
      </p:pic>
      <p:pic>
        <p:nvPicPr>
          <p:cNvPr id="45" name="Google Shape;45;p5"/>
          <p:cNvPicPr preferRelativeResize="0"/>
          <p:nvPr/>
        </p:nvPicPr>
        <p:blipFill>
          <a:blip r:embed="rId5">
            <a:alphaModFix/>
          </a:blip>
          <a:stretch>
            <a:fillRect/>
          </a:stretch>
        </p:blipFill>
        <p:spPr>
          <a:xfrm flipH="1">
            <a:off x="8430354" y="302147"/>
            <a:ext cx="906259" cy="839463"/>
          </a:xfrm>
          <a:prstGeom prst="rect">
            <a:avLst/>
          </a:prstGeom>
          <a:noFill/>
          <a:ln>
            <a:noFill/>
          </a:ln>
        </p:spPr>
      </p:pic>
      <p:pic>
        <p:nvPicPr>
          <p:cNvPr id="46" name="Google Shape;46;p5"/>
          <p:cNvPicPr preferRelativeResize="0"/>
          <p:nvPr/>
        </p:nvPicPr>
        <p:blipFill>
          <a:blip r:embed="rId6">
            <a:alphaModFix/>
          </a:blip>
          <a:stretch>
            <a:fillRect/>
          </a:stretch>
        </p:blipFill>
        <p:spPr>
          <a:xfrm flipH="1">
            <a:off x="-515244" y="3982369"/>
            <a:ext cx="1436922" cy="1405394"/>
          </a:xfrm>
          <a:prstGeom prst="rect">
            <a:avLst/>
          </a:prstGeom>
          <a:noFill/>
          <a:ln>
            <a:noFill/>
          </a:ln>
        </p:spPr>
      </p:pic>
      <p:sp>
        <p:nvSpPr>
          <p:cNvPr id="47" name="Google Shape;47;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5"/>
          <p:cNvSpPr txBox="1"/>
          <p:nvPr>
            <p:ph idx="1" type="subTitle"/>
          </p:nvPr>
        </p:nvSpPr>
        <p:spPr>
          <a:xfrm>
            <a:off x="4668526" y="2846750"/>
            <a:ext cx="3294000" cy="14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1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5"/>
          <p:cNvSpPr txBox="1"/>
          <p:nvPr>
            <p:ph idx="2" type="subTitle"/>
          </p:nvPr>
        </p:nvSpPr>
        <p:spPr>
          <a:xfrm>
            <a:off x="1181474" y="2846750"/>
            <a:ext cx="3294000" cy="14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1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 name="Google Shape;50;p5"/>
          <p:cNvSpPr txBox="1"/>
          <p:nvPr>
            <p:ph idx="3" type="subTitle"/>
          </p:nvPr>
        </p:nvSpPr>
        <p:spPr>
          <a:xfrm>
            <a:off x="4668526" y="2538725"/>
            <a:ext cx="3294000" cy="3945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ice"/>
                <a:ea typeface="Alice"/>
                <a:cs typeface="Alice"/>
                <a:sym typeface="Alic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1" name="Google Shape;51;p5"/>
          <p:cNvSpPr txBox="1"/>
          <p:nvPr>
            <p:ph idx="4" type="subTitle"/>
          </p:nvPr>
        </p:nvSpPr>
        <p:spPr>
          <a:xfrm>
            <a:off x="1181474" y="2538725"/>
            <a:ext cx="3294000" cy="3945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Alice"/>
                <a:ea typeface="Alice"/>
                <a:cs typeface="Alice"/>
                <a:sym typeface="Alice"/>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pic>
        <p:nvPicPr>
          <p:cNvPr id="52" name="Google Shape;52;p5"/>
          <p:cNvPicPr preferRelativeResize="0"/>
          <p:nvPr/>
        </p:nvPicPr>
        <p:blipFill>
          <a:blip r:embed="rId7">
            <a:alphaModFix/>
          </a:blip>
          <a:stretch>
            <a:fillRect/>
          </a:stretch>
        </p:blipFill>
        <p:spPr>
          <a:xfrm>
            <a:off x="8052541" y="4385369"/>
            <a:ext cx="1382868" cy="12387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pic>
        <p:nvPicPr>
          <p:cNvPr id="54" name="Google Shape;54;p6"/>
          <p:cNvPicPr preferRelativeResize="0"/>
          <p:nvPr/>
        </p:nvPicPr>
        <p:blipFill>
          <a:blip r:embed="rId2">
            <a:alphaModFix/>
          </a:blip>
          <a:stretch>
            <a:fillRect/>
          </a:stretch>
        </p:blipFill>
        <p:spPr>
          <a:xfrm flipH="1" rot="-2912645">
            <a:off x="8458233" y="-808695"/>
            <a:ext cx="1873854" cy="2310792"/>
          </a:xfrm>
          <a:prstGeom prst="rect">
            <a:avLst/>
          </a:prstGeom>
          <a:noFill/>
          <a:ln>
            <a:noFill/>
          </a:ln>
        </p:spPr>
      </p:pic>
      <p:pic>
        <p:nvPicPr>
          <p:cNvPr id="55" name="Google Shape;55;p6"/>
          <p:cNvPicPr preferRelativeResize="0"/>
          <p:nvPr/>
        </p:nvPicPr>
        <p:blipFill>
          <a:blip r:embed="rId3">
            <a:alphaModFix/>
          </a:blip>
          <a:stretch>
            <a:fillRect/>
          </a:stretch>
        </p:blipFill>
        <p:spPr>
          <a:xfrm rot="-3890355">
            <a:off x="-675723" y="3951578"/>
            <a:ext cx="1810792" cy="2063046"/>
          </a:xfrm>
          <a:prstGeom prst="rect">
            <a:avLst/>
          </a:prstGeom>
          <a:noFill/>
          <a:ln>
            <a:noFill/>
          </a:ln>
        </p:spPr>
      </p:pic>
      <p:pic>
        <p:nvPicPr>
          <p:cNvPr id="56" name="Google Shape;56;p6"/>
          <p:cNvPicPr preferRelativeResize="0"/>
          <p:nvPr/>
        </p:nvPicPr>
        <p:blipFill>
          <a:blip r:embed="rId4">
            <a:alphaModFix/>
          </a:blip>
          <a:stretch>
            <a:fillRect/>
          </a:stretch>
        </p:blipFill>
        <p:spPr>
          <a:xfrm flipH="1" rot="-2912645">
            <a:off x="8119556" y="-466554"/>
            <a:ext cx="906259" cy="839463"/>
          </a:xfrm>
          <a:prstGeom prst="rect">
            <a:avLst/>
          </a:prstGeom>
          <a:noFill/>
          <a:ln>
            <a:noFill/>
          </a:ln>
        </p:spPr>
      </p:pic>
      <p:sp>
        <p:nvSpPr>
          <p:cNvPr id="57" name="Google Shape;5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pic>
        <p:nvPicPr>
          <p:cNvPr id="58" name="Google Shape;58;p6"/>
          <p:cNvPicPr preferRelativeResize="0"/>
          <p:nvPr/>
        </p:nvPicPr>
        <p:blipFill>
          <a:blip r:embed="rId5">
            <a:alphaModFix/>
          </a:blip>
          <a:stretch>
            <a:fillRect/>
          </a:stretch>
        </p:blipFill>
        <p:spPr>
          <a:xfrm>
            <a:off x="-200509" y="-608381"/>
            <a:ext cx="1382868" cy="12387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9" name="Shape 59"/>
        <p:cNvGrpSpPr/>
        <p:nvPr/>
      </p:nvGrpSpPr>
      <p:grpSpPr>
        <a:xfrm>
          <a:off x="0" y="0"/>
          <a:ext cx="0" cy="0"/>
          <a:chOff x="0" y="0"/>
          <a:chExt cx="0" cy="0"/>
        </a:xfrm>
      </p:grpSpPr>
      <p:pic>
        <p:nvPicPr>
          <p:cNvPr id="60" name="Google Shape;60;p7"/>
          <p:cNvPicPr preferRelativeResize="0"/>
          <p:nvPr/>
        </p:nvPicPr>
        <p:blipFill>
          <a:blip r:embed="rId2">
            <a:alphaModFix/>
          </a:blip>
          <a:stretch>
            <a:fillRect/>
          </a:stretch>
        </p:blipFill>
        <p:spPr>
          <a:xfrm>
            <a:off x="3874595" y="-447053"/>
            <a:ext cx="906259" cy="839463"/>
          </a:xfrm>
          <a:prstGeom prst="rect">
            <a:avLst/>
          </a:prstGeom>
          <a:noFill/>
          <a:ln>
            <a:noFill/>
          </a:ln>
        </p:spPr>
      </p:pic>
      <p:pic>
        <p:nvPicPr>
          <p:cNvPr id="61" name="Google Shape;61;p7"/>
          <p:cNvPicPr preferRelativeResize="0"/>
          <p:nvPr/>
        </p:nvPicPr>
        <p:blipFill>
          <a:blip r:embed="rId3">
            <a:alphaModFix/>
          </a:blip>
          <a:stretch>
            <a:fillRect/>
          </a:stretch>
        </p:blipFill>
        <p:spPr>
          <a:xfrm>
            <a:off x="8007406" y="-447056"/>
            <a:ext cx="1436922" cy="1405394"/>
          </a:xfrm>
          <a:prstGeom prst="rect">
            <a:avLst/>
          </a:prstGeom>
          <a:noFill/>
          <a:ln>
            <a:noFill/>
          </a:ln>
        </p:spPr>
      </p:pic>
      <p:pic>
        <p:nvPicPr>
          <p:cNvPr id="62" name="Google Shape;62;p7"/>
          <p:cNvPicPr preferRelativeResize="0"/>
          <p:nvPr/>
        </p:nvPicPr>
        <p:blipFill>
          <a:blip r:embed="rId4">
            <a:alphaModFix/>
          </a:blip>
          <a:stretch>
            <a:fillRect/>
          </a:stretch>
        </p:blipFill>
        <p:spPr>
          <a:xfrm>
            <a:off x="-680649" y="-553297"/>
            <a:ext cx="1810792" cy="2063046"/>
          </a:xfrm>
          <a:prstGeom prst="rect">
            <a:avLst/>
          </a:prstGeom>
          <a:noFill/>
          <a:ln>
            <a:noFill/>
          </a:ln>
        </p:spPr>
      </p:pic>
      <p:pic>
        <p:nvPicPr>
          <p:cNvPr id="63" name="Google Shape;63;p7"/>
          <p:cNvPicPr preferRelativeResize="0"/>
          <p:nvPr/>
        </p:nvPicPr>
        <p:blipFill>
          <a:blip r:embed="rId5">
            <a:alphaModFix/>
          </a:blip>
          <a:stretch>
            <a:fillRect/>
          </a:stretch>
        </p:blipFill>
        <p:spPr>
          <a:xfrm>
            <a:off x="4075472" y="4741132"/>
            <a:ext cx="906256" cy="1098771"/>
          </a:xfrm>
          <a:prstGeom prst="rect">
            <a:avLst/>
          </a:prstGeom>
          <a:noFill/>
          <a:ln>
            <a:noFill/>
          </a:ln>
        </p:spPr>
      </p:pic>
      <p:sp>
        <p:nvSpPr>
          <p:cNvPr id="64" name="Google Shape;64;p7"/>
          <p:cNvSpPr txBox="1"/>
          <p:nvPr>
            <p:ph type="title"/>
          </p:nvPr>
        </p:nvSpPr>
        <p:spPr>
          <a:xfrm>
            <a:off x="716550" y="445025"/>
            <a:ext cx="7710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5" name="Google Shape;65;p7"/>
          <p:cNvSpPr txBox="1"/>
          <p:nvPr>
            <p:ph idx="1" type="subTitle"/>
          </p:nvPr>
        </p:nvSpPr>
        <p:spPr>
          <a:xfrm>
            <a:off x="716550" y="1118150"/>
            <a:ext cx="7710900" cy="178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Font typeface="Nunito Light"/>
              <a:buChar char="●"/>
              <a:defRPr sz="1100"/>
            </a:lvl1pPr>
            <a:lvl2pPr lvl="1" rtl="0" algn="ctr">
              <a:lnSpc>
                <a:spcPct val="100000"/>
              </a:lnSpc>
              <a:spcBef>
                <a:spcPts val="100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66" name="Google Shape;66;p7"/>
          <p:cNvSpPr/>
          <p:nvPr>
            <p:ph idx="2" type="pic"/>
          </p:nvPr>
        </p:nvSpPr>
        <p:spPr>
          <a:xfrm>
            <a:off x="716550" y="2902550"/>
            <a:ext cx="7710900" cy="17016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7" name="Shape 67"/>
        <p:cNvGrpSpPr/>
        <p:nvPr/>
      </p:nvGrpSpPr>
      <p:grpSpPr>
        <a:xfrm>
          <a:off x="0" y="0"/>
          <a:ext cx="0" cy="0"/>
          <a:chOff x="0" y="0"/>
          <a:chExt cx="0" cy="0"/>
        </a:xfrm>
      </p:grpSpPr>
      <p:pic>
        <p:nvPicPr>
          <p:cNvPr id="68" name="Google Shape;68;p8"/>
          <p:cNvPicPr preferRelativeResize="0"/>
          <p:nvPr/>
        </p:nvPicPr>
        <p:blipFill>
          <a:blip r:embed="rId2">
            <a:alphaModFix/>
          </a:blip>
          <a:stretch>
            <a:fillRect/>
          </a:stretch>
        </p:blipFill>
        <p:spPr>
          <a:xfrm flipH="1">
            <a:off x="8276139" y="-782847"/>
            <a:ext cx="1873854" cy="2310792"/>
          </a:xfrm>
          <a:prstGeom prst="rect">
            <a:avLst/>
          </a:prstGeom>
          <a:noFill/>
          <a:ln>
            <a:noFill/>
          </a:ln>
        </p:spPr>
      </p:pic>
      <p:pic>
        <p:nvPicPr>
          <p:cNvPr id="69" name="Google Shape;69;p8"/>
          <p:cNvPicPr preferRelativeResize="0"/>
          <p:nvPr/>
        </p:nvPicPr>
        <p:blipFill>
          <a:blip r:embed="rId3">
            <a:alphaModFix/>
          </a:blip>
          <a:stretch>
            <a:fillRect/>
          </a:stretch>
        </p:blipFill>
        <p:spPr>
          <a:xfrm flipH="1">
            <a:off x="8430354" y="302147"/>
            <a:ext cx="906259" cy="839463"/>
          </a:xfrm>
          <a:prstGeom prst="rect">
            <a:avLst/>
          </a:prstGeom>
          <a:noFill/>
          <a:ln>
            <a:noFill/>
          </a:ln>
        </p:spPr>
      </p:pic>
      <p:pic>
        <p:nvPicPr>
          <p:cNvPr id="70" name="Google Shape;70;p8"/>
          <p:cNvPicPr preferRelativeResize="0"/>
          <p:nvPr/>
        </p:nvPicPr>
        <p:blipFill>
          <a:blip r:embed="rId4">
            <a:alphaModFix/>
          </a:blip>
          <a:stretch>
            <a:fillRect/>
          </a:stretch>
        </p:blipFill>
        <p:spPr>
          <a:xfrm flipH="1">
            <a:off x="-515244" y="3982369"/>
            <a:ext cx="1436922" cy="1405394"/>
          </a:xfrm>
          <a:prstGeom prst="rect">
            <a:avLst/>
          </a:prstGeom>
          <a:noFill/>
          <a:ln>
            <a:noFill/>
          </a:ln>
        </p:spPr>
      </p:pic>
      <p:pic>
        <p:nvPicPr>
          <p:cNvPr id="71" name="Google Shape;71;p8"/>
          <p:cNvPicPr preferRelativeResize="0"/>
          <p:nvPr/>
        </p:nvPicPr>
        <p:blipFill>
          <a:blip r:embed="rId5">
            <a:alphaModFix/>
          </a:blip>
          <a:stretch>
            <a:fillRect/>
          </a:stretch>
        </p:blipFill>
        <p:spPr>
          <a:xfrm flipH="1">
            <a:off x="-195042" y="4244257"/>
            <a:ext cx="2022501" cy="1630617"/>
          </a:xfrm>
          <a:prstGeom prst="rect">
            <a:avLst/>
          </a:prstGeom>
          <a:noFill/>
          <a:ln>
            <a:noFill/>
          </a:ln>
        </p:spPr>
      </p:pic>
      <p:sp>
        <p:nvSpPr>
          <p:cNvPr id="72" name="Google Shape;72;p8"/>
          <p:cNvSpPr txBox="1"/>
          <p:nvPr>
            <p:ph type="title"/>
          </p:nvPr>
        </p:nvSpPr>
        <p:spPr>
          <a:xfrm>
            <a:off x="1194950" y="1307100"/>
            <a:ext cx="6754200" cy="2529300"/>
          </a:xfrm>
          <a:prstGeom prst="rect">
            <a:avLst/>
          </a:prstGeom>
        </p:spPr>
        <p:txBody>
          <a:bodyPr anchorCtr="0" anchor="ctr" bIns="91425" lIns="91425" spcFirstLastPara="1" rIns="91425" wrap="square" tIns="91425">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73" name="Google Shape;73;p8"/>
          <p:cNvSpPr txBox="1"/>
          <p:nvPr>
            <p:ph idx="1" type="subTitle"/>
          </p:nvPr>
        </p:nvSpPr>
        <p:spPr>
          <a:xfrm>
            <a:off x="2925000" y="2846750"/>
            <a:ext cx="3294000" cy="14694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4" name="Shape 74"/>
        <p:cNvGrpSpPr/>
        <p:nvPr/>
      </p:nvGrpSpPr>
      <p:grpSpPr>
        <a:xfrm>
          <a:off x="0" y="0"/>
          <a:ext cx="0" cy="0"/>
          <a:chOff x="0" y="0"/>
          <a:chExt cx="0" cy="0"/>
        </a:xfrm>
      </p:grpSpPr>
      <p:pic>
        <p:nvPicPr>
          <p:cNvPr id="75" name="Google Shape;75;p9"/>
          <p:cNvPicPr preferRelativeResize="0"/>
          <p:nvPr/>
        </p:nvPicPr>
        <p:blipFill>
          <a:blip r:embed="rId2">
            <a:alphaModFix/>
          </a:blip>
          <a:stretch>
            <a:fillRect/>
          </a:stretch>
        </p:blipFill>
        <p:spPr>
          <a:xfrm rot="10800000">
            <a:off x="8166607" y="-1184699"/>
            <a:ext cx="2424877" cy="2288268"/>
          </a:xfrm>
          <a:prstGeom prst="rect">
            <a:avLst/>
          </a:prstGeom>
          <a:noFill/>
          <a:ln>
            <a:noFill/>
          </a:ln>
        </p:spPr>
      </p:pic>
      <p:pic>
        <p:nvPicPr>
          <p:cNvPr id="76" name="Google Shape;76;p9"/>
          <p:cNvPicPr preferRelativeResize="0"/>
          <p:nvPr/>
        </p:nvPicPr>
        <p:blipFill>
          <a:blip r:embed="rId3">
            <a:alphaModFix/>
          </a:blip>
          <a:stretch>
            <a:fillRect/>
          </a:stretch>
        </p:blipFill>
        <p:spPr>
          <a:xfrm>
            <a:off x="402320" y="204972"/>
            <a:ext cx="906259" cy="839463"/>
          </a:xfrm>
          <a:prstGeom prst="rect">
            <a:avLst/>
          </a:prstGeom>
          <a:noFill/>
          <a:ln>
            <a:noFill/>
          </a:ln>
        </p:spPr>
      </p:pic>
      <p:pic>
        <p:nvPicPr>
          <p:cNvPr id="77" name="Google Shape;77;p9"/>
          <p:cNvPicPr preferRelativeResize="0"/>
          <p:nvPr/>
        </p:nvPicPr>
        <p:blipFill>
          <a:blip r:embed="rId4">
            <a:alphaModFix/>
          </a:blip>
          <a:stretch>
            <a:fillRect/>
          </a:stretch>
        </p:blipFill>
        <p:spPr>
          <a:xfrm>
            <a:off x="-872485" y="-1266359"/>
            <a:ext cx="1873854" cy="2310792"/>
          </a:xfrm>
          <a:prstGeom prst="rect">
            <a:avLst/>
          </a:prstGeom>
          <a:noFill/>
          <a:ln>
            <a:noFill/>
          </a:ln>
        </p:spPr>
      </p:pic>
      <p:pic>
        <p:nvPicPr>
          <p:cNvPr id="78" name="Google Shape;78;p9"/>
          <p:cNvPicPr preferRelativeResize="0"/>
          <p:nvPr/>
        </p:nvPicPr>
        <p:blipFill>
          <a:blip r:embed="rId5">
            <a:alphaModFix/>
          </a:blip>
          <a:stretch>
            <a:fillRect/>
          </a:stretch>
        </p:blipFill>
        <p:spPr>
          <a:xfrm>
            <a:off x="-650026" y="4218438"/>
            <a:ext cx="2274751" cy="2144127"/>
          </a:xfrm>
          <a:prstGeom prst="rect">
            <a:avLst/>
          </a:prstGeom>
          <a:noFill/>
          <a:ln>
            <a:noFill/>
          </a:ln>
        </p:spPr>
      </p:pic>
      <p:pic>
        <p:nvPicPr>
          <p:cNvPr id="79" name="Google Shape;79;p9"/>
          <p:cNvPicPr preferRelativeResize="0"/>
          <p:nvPr/>
        </p:nvPicPr>
        <p:blipFill>
          <a:blip r:embed="rId6">
            <a:alphaModFix/>
          </a:blip>
          <a:stretch>
            <a:fillRect/>
          </a:stretch>
        </p:blipFill>
        <p:spPr>
          <a:xfrm>
            <a:off x="7744024" y="4475207"/>
            <a:ext cx="2022501" cy="1630617"/>
          </a:xfrm>
          <a:prstGeom prst="rect">
            <a:avLst/>
          </a:prstGeom>
          <a:noFill/>
          <a:ln>
            <a:noFill/>
          </a:ln>
        </p:spPr>
      </p:pic>
      <p:pic>
        <p:nvPicPr>
          <p:cNvPr id="80" name="Google Shape;80;p9"/>
          <p:cNvPicPr preferRelativeResize="0"/>
          <p:nvPr/>
        </p:nvPicPr>
        <p:blipFill>
          <a:blip r:embed="rId7">
            <a:alphaModFix/>
          </a:blip>
          <a:stretch>
            <a:fillRect/>
          </a:stretch>
        </p:blipFill>
        <p:spPr>
          <a:xfrm>
            <a:off x="-872474" y="4133678"/>
            <a:ext cx="1810792" cy="2063046"/>
          </a:xfrm>
          <a:prstGeom prst="rect">
            <a:avLst/>
          </a:prstGeom>
          <a:noFill/>
          <a:ln>
            <a:noFill/>
          </a:ln>
        </p:spPr>
      </p:pic>
      <p:sp>
        <p:nvSpPr>
          <p:cNvPr id="81" name="Google Shape;81;p9"/>
          <p:cNvSpPr txBox="1"/>
          <p:nvPr>
            <p:ph type="title"/>
          </p:nvPr>
        </p:nvSpPr>
        <p:spPr>
          <a:xfrm>
            <a:off x="1415400" y="1189100"/>
            <a:ext cx="6313200" cy="19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82" name="Google Shape;82;p9"/>
          <p:cNvSpPr txBox="1"/>
          <p:nvPr>
            <p:ph idx="1" type="subTitle"/>
          </p:nvPr>
        </p:nvSpPr>
        <p:spPr>
          <a:xfrm>
            <a:off x="1415400" y="3153500"/>
            <a:ext cx="6313200" cy="80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pic>
        <p:nvPicPr>
          <p:cNvPr id="83" name="Google Shape;83;p9"/>
          <p:cNvPicPr preferRelativeResize="0"/>
          <p:nvPr/>
        </p:nvPicPr>
        <p:blipFill>
          <a:blip r:embed="rId8">
            <a:alphaModFix/>
          </a:blip>
          <a:stretch>
            <a:fillRect/>
          </a:stretch>
        </p:blipFill>
        <p:spPr>
          <a:xfrm>
            <a:off x="8430766" y="-49631"/>
            <a:ext cx="1382868" cy="123872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4" name="Shape 84"/>
        <p:cNvGrpSpPr/>
        <p:nvPr/>
      </p:nvGrpSpPr>
      <p:grpSpPr>
        <a:xfrm>
          <a:off x="0" y="0"/>
          <a:ext cx="0" cy="0"/>
          <a:chOff x="0" y="0"/>
          <a:chExt cx="0" cy="0"/>
        </a:xfrm>
      </p:grpSpPr>
      <p:sp>
        <p:nvSpPr>
          <p:cNvPr id="85" name="Google Shape;85;p10"/>
          <p:cNvSpPr txBox="1"/>
          <p:nvPr>
            <p:ph type="title"/>
          </p:nvPr>
        </p:nvSpPr>
        <p:spPr>
          <a:xfrm>
            <a:off x="3083550" y="539500"/>
            <a:ext cx="2976900" cy="1893300"/>
          </a:xfrm>
          <a:prstGeom prst="rect">
            <a:avLst/>
          </a:prstGeom>
          <a:solidFill>
            <a:srgbClr val="F8F9FF">
              <a:alpha val="51630"/>
            </a:srgbClr>
          </a:solidFill>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1pPr>
            <a:lvl2pPr lvl="1"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2pPr>
            <a:lvl3pPr lvl="2"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3pPr>
            <a:lvl4pPr lvl="3"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4pPr>
            <a:lvl5pPr lvl="4"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5pPr>
            <a:lvl6pPr lvl="5"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6pPr>
            <a:lvl7pPr lvl="6"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7pPr>
            <a:lvl8pPr lvl="7"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8pPr>
            <a:lvl9pPr lvl="8" rtl="0">
              <a:spcBef>
                <a:spcPts val="0"/>
              </a:spcBef>
              <a:spcAft>
                <a:spcPts val="0"/>
              </a:spcAft>
              <a:buClr>
                <a:schemeClr val="dk1"/>
              </a:buClr>
              <a:buSzPts val="3500"/>
              <a:buFont typeface="Alice"/>
              <a:buNone/>
              <a:defRPr b="1" sz="3500">
                <a:solidFill>
                  <a:schemeClr val="dk1"/>
                </a:solidFill>
                <a:latin typeface="Alice"/>
                <a:ea typeface="Alice"/>
                <a:cs typeface="Alice"/>
                <a:sym typeface="Alice"/>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1"/>
              </a:buClr>
              <a:buSzPts val="1400"/>
              <a:buFont typeface="Inter"/>
              <a:buChar char="●"/>
              <a:defRPr>
                <a:solidFill>
                  <a:schemeClr val="dk1"/>
                </a:solidFill>
                <a:latin typeface="Inter"/>
                <a:ea typeface="Inter"/>
                <a:cs typeface="Inter"/>
                <a:sym typeface="Inter"/>
              </a:defRPr>
            </a:lvl1pPr>
            <a:lvl2pPr indent="-317500" lvl="1" marL="9144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2pPr>
            <a:lvl3pPr indent="-317500" lvl="2" marL="13716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3pPr>
            <a:lvl4pPr indent="-317500" lvl="3" marL="18288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4pPr>
            <a:lvl5pPr indent="-317500" lvl="4" marL="22860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5pPr>
            <a:lvl6pPr indent="-317500" lvl="5" marL="27432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6pPr>
            <a:lvl7pPr indent="-317500" lvl="6" marL="32004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7pPr>
            <a:lvl8pPr indent="-317500" lvl="7" marL="3657600">
              <a:lnSpc>
                <a:spcPct val="115000"/>
              </a:lnSpc>
              <a:spcBef>
                <a:spcPts val="1600"/>
              </a:spcBef>
              <a:spcAft>
                <a:spcPts val="0"/>
              </a:spcAft>
              <a:buClr>
                <a:schemeClr val="dk1"/>
              </a:buClr>
              <a:buSzPts val="1400"/>
              <a:buFont typeface="Inter"/>
              <a:buChar char="○"/>
              <a:defRPr>
                <a:solidFill>
                  <a:schemeClr val="dk1"/>
                </a:solidFill>
                <a:latin typeface="Inter"/>
                <a:ea typeface="Inter"/>
                <a:cs typeface="Inter"/>
                <a:sym typeface="Inter"/>
              </a:defRPr>
            </a:lvl8pPr>
            <a:lvl9pPr indent="-317500" lvl="8" marL="4114800">
              <a:lnSpc>
                <a:spcPct val="115000"/>
              </a:lnSpc>
              <a:spcBef>
                <a:spcPts val="1600"/>
              </a:spcBef>
              <a:spcAft>
                <a:spcPts val="1600"/>
              </a:spcAft>
              <a:buClr>
                <a:schemeClr val="dk1"/>
              </a:buClr>
              <a:buSzPts val="1400"/>
              <a:buFont typeface="Inter"/>
              <a:buChar char="■"/>
              <a:defRPr>
                <a:solidFill>
                  <a:schemeClr val="dk1"/>
                </a:solidFill>
                <a:latin typeface="Inter"/>
                <a:ea typeface="Inter"/>
                <a:cs typeface="Inter"/>
                <a:sym typeface="Int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hyperlink" Target="https://www.unhcr.org/sites/default/files/legacy-pdf/618bc1d64.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ctrTitle"/>
          </p:nvPr>
        </p:nvSpPr>
        <p:spPr>
          <a:xfrm>
            <a:off x="1195725" y="830050"/>
            <a:ext cx="6752700" cy="2845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000"/>
              <a:t>Building Understanding about Refugees </a:t>
            </a:r>
            <a:endParaRPr sz="5000"/>
          </a:p>
        </p:txBody>
      </p:sp>
      <p:sp>
        <p:nvSpPr>
          <p:cNvPr id="202" name="Google Shape;202;p24"/>
          <p:cNvSpPr txBox="1"/>
          <p:nvPr>
            <p:ph idx="1" type="subTitle"/>
          </p:nvPr>
        </p:nvSpPr>
        <p:spPr>
          <a:xfrm>
            <a:off x="1997200" y="3837650"/>
            <a:ext cx="5149800" cy="475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Numbers</a:t>
            </a:r>
            <a:endParaRPr/>
          </a:p>
        </p:txBody>
      </p:sp>
      <p:sp>
        <p:nvSpPr>
          <p:cNvPr id="256" name="Google Shape;256;p33"/>
          <p:cNvSpPr txBox="1"/>
          <p:nvPr>
            <p:ph idx="1" type="subTitle"/>
          </p:nvPr>
        </p:nvSpPr>
        <p:spPr>
          <a:xfrm>
            <a:off x="720000" y="1103575"/>
            <a:ext cx="7704000" cy="2593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The number of people affected by forced displacement (refugees, asylum-seekers and internally displaced persons) globally has doubled from around 41 million in 2011 to over 82 million in 2020. </a:t>
            </a:r>
            <a:br>
              <a:rPr lang="en"/>
            </a:br>
            <a:endParaRPr/>
          </a:p>
          <a:p>
            <a:pPr indent="-317500" lvl="0" marL="457200" rtl="0" algn="l">
              <a:spcBef>
                <a:spcPts val="0"/>
              </a:spcBef>
              <a:spcAft>
                <a:spcPts val="0"/>
              </a:spcAft>
              <a:buSzPts val="1400"/>
              <a:buChar char="●"/>
            </a:pPr>
            <a:r>
              <a:rPr lang="en"/>
              <a:t>In the second decade of the 21st century, a majority of the world's refugees have consistently originated from a relatively small number of countries that have been affected by conflict or violence for years or even decades, such as Afghanistan, Central African Republic, Democratic Republic of Congo, Iraq, Syria, Somalia, South Sudan and Yemen. The top five countries of origin accounted for roughly two thirds of the world's refugees in recent years.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4"/>
          <p:cNvPicPr preferRelativeResize="0"/>
          <p:nvPr/>
        </p:nvPicPr>
        <p:blipFill>
          <a:blip r:embed="rId3">
            <a:alphaModFix/>
          </a:blip>
          <a:stretch>
            <a:fillRect/>
          </a:stretch>
        </p:blipFill>
        <p:spPr>
          <a:xfrm>
            <a:off x="87088" y="345463"/>
            <a:ext cx="8969825" cy="44525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35"/>
          <p:cNvPicPr preferRelativeResize="0"/>
          <p:nvPr/>
        </p:nvPicPr>
        <p:blipFill>
          <a:blip r:embed="rId3">
            <a:alphaModFix/>
          </a:blip>
          <a:stretch>
            <a:fillRect/>
          </a:stretch>
        </p:blipFill>
        <p:spPr>
          <a:xfrm>
            <a:off x="478950" y="1066800"/>
            <a:ext cx="7837724" cy="2583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2968650" y="3477000"/>
            <a:ext cx="5028900" cy="537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272" name="Google Shape;272;p36"/>
          <p:cNvSpPr txBox="1"/>
          <p:nvPr>
            <p:ph idx="1" type="subTitle"/>
          </p:nvPr>
        </p:nvSpPr>
        <p:spPr>
          <a:xfrm>
            <a:off x="1146450" y="1129500"/>
            <a:ext cx="6851100" cy="2347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Source Credit: </a:t>
            </a:r>
            <a:r>
              <a:rPr lang="en" u="sng">
                <a:solidFill>
                  <a:schemeClr val="hlink"/>
                </a:solidFill>
                <a:hlinkClick r:id="rId3"/>
              </a:rPr>
              <a:t>https://www.unhcr.org/sites/default/files/legacy-pdf/618bc1d64.pdf</a:t>
            </a:r>
            <a:r>
              <a:rPr lang="en"/>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Four Key Categories</a:t>
            </a:r>
            <a:endParaRPr/>
          </a:p>
        </p:txBody>
      </p:sp>
      <p:pic>
        <p:nvPicPr>
          <p:cNvPr id="208" name="Google Shape;208;p25"/>
          <p:cNvPicPr preferRelativeResize="0"/>
          <p:nvPr/>
        </p:nvPicPr>
        <p:blipFill>
          <a:blip r:embed="rId3">
            <a:alphaModFix/>
          </a:blip>
          <a:stretch>
            <a:fillRect/>
          </a:stretch>
        </p:blipFill>
        <p:spPr>
          <a:xfrm>
            <a:off x="94100" y="1647875"/>
            <a:ext cx="8839199" cy="184774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Ask these 3 Questions:</a:t>
            </a:r>
            <a:endParaRPr/>
          </a:p>
        </p:txBody>
      </p:sp>
      <p:pic>
        <p:nvPicPr>
          <p:cNvPr id="214" name="Google Shape;214;p26"/>
          <p:cNvPicPr preferRelativeResize="0"/>
          <p:nvPr/>
        </p:nvPicPr>
        <p:blipFill>
          <a:blip r:embed="rId3">
            <a:alphaModFix/>
          </a:blip>
          <a:stretch>
            <a:fillRect/>
          </a:stretch>
        </p:blipFill>
        <p:spPr>
          <a:xfrm>
            <a:off x="1586200" y="3818526"/>
            <a:ext cx="5724651" cy="1196675"/>
          </a:xfrm>
          <a:prstGeom prst="rect">
            <a:avLst/>
          </a:prstGeom>
          <a:noFill/>
          <a:ln>
            <a:noFill/>
          </a:ln>
        </p:spPr>
      </p:pic>
      <p:pic>
        <p:nvPicPr>
          <p:cNvPr id="215" name="Google Shape;215;p26"/>
          <p:cNvPicPr preferRelativeResize="0"/>
          <p:nvPr/>
        </p:nvPicPr>
        <p:blipFill>
          <a:blip r:embed="rId4">
            <a:alphaModFix/>
          </a:blip>
          <a:stretch>
            <a:fillRect/>
          </a:stretch>
        </p:blipFill>
        <p:spPr>
          <a:xfrm>
            <a:off x="152400" y="1275100"/>
            <a:ext cx="8839200" cy="24674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Refugees</a:t>
            </a:r>
            <a:endParaRPr/>
          </a:p>
        </p:txBody>
      </p:sp>
      <p:sp>
        <p:nvSpPr>
          <p:cNvPr id="221" name="Google Shape;221;p27"/>
          <p:cNvSpPr txBox="1"/>
          <p:nvPr>
            <p:ph idx="1" type="subTitle"/>
          </p:nvPr>
        </p:nvSpPr>
        <p:spPr>
          <a:xfrm>
            <a:off x="720000" y="1103575"/>
            <a:ext cx="7704000" cy="324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Where- Refugees live outside  of their own country, they have crossed one international border</a:t>
            </a:r>
            <a:endParaRPr/>
          </a:p>
          <a:p>
            <a:pPr indent="-317500" lvl="0" marL="457200" rtl="0" algn="l">
              <a:spcBef>
                <a:spcPts val="0"/>
              </a:spcBef>
              <a:spcAft>
                <a:spcPts val="0"/>
              </a:spcAft>
              <a:buSzPts val="1400"/>
              <a:buChar char="●"/>
            </a:pPr>
            <a:r>
              <a:rPr lang="en"/>
              <a:t>Why?- Refugees have moved because they were in danger as a result of war, violence or persecution. Refugees are </a:t>
            </a:r>
            <a:r>
              <a:rPr b="1" lang="en"/>
              <a:t>forcibly</a:t>
            </a:r>
            <a:r>
              <a:rPr lang="en"/>
              <a:t> displaced. This means they had no choice but to leave, otherwise they would continue to be exposed to danger.</a:t>
            </a:r>
            <a:br>
              <a:rPr lang="en"/>
            </a:br>
            <a:br>
              <a:rPr lang="en"/>
            </a:br>
            <a:r>
              <a:rPr lang="en"/>
              <a:t>RIGHTS?</a:t>
            </a:r>
            <a:endParaRPr/>
          </a:p>
          <a:p>
            <a:pPr indent="-317500" lvl="0" marL="457200" rtl="0" algn="l">
              <a:spcBef>
                <a:spcPts val="0"/>
              </a:spcBef>
              <a:spcAft>
                <a:spcPts val="0"/>
              </a:spcAft>
              <a:buSzPts val="1400"/>
              <a:buChar char="●"/>
            </a:pPr>
            <a:r>
              <a:rPr lang="en"/>
              <a:t>International law says that refugees cannot be sent back to their own country if this puts them at risk war, violence or persecution. They have a right to remain in the host country. They also have a right to work in the host country, to health care, to education, they have the right to rent or acquire a place to live and they have other </a:t>
            </a:r>
            <a:r>
              <a:rPr lang="en"/>
              <a:t>fundamental</a:t>
            </a:r>
            <a:r>
              <a:rPr lang="en"/>
              <a:t> rights such as freedom of expression and religion.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Migrants</a:t>
            </a:r>
            <a:endParaRPr/>
          </a:p>
        </p:txBody>
      </p:sp>
      <p:sp>
        <p:nvSpPr>
          <p:cNvPr id="227" name="Google Shape;227;p28"/>
          <p:cNvSpPr txBox="1"/>
          <p:nvPr>
            <p:ph idx="1" type="subTitle"/>
          </p:nvPr>
        </p:nvSpPr>
        <p:spPr>
          <a:xfrm>
            <a:off x="720000" y="1103575"/>
            <a:ext cx="7704000" cy="3698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WHERE? Migrants are per definition outside their own country. They have crossed at least one international border. Migrants can only be found outside their own country, just like refugees</a:t>
            </a:r>
            <a:br>
              <a:rPr lang="en"/>
            </a:br>
            <a:endParaRPr/>
          </a:p>
          <a:p>
            <a:pPr indent="-317500" lvl="0" marL="457200" rtl="0" algn="l">
              <a:spcBef>
                <a:spcPts val="0"/>
              </a:spcBef>
              <a:spcAft>
                <a:spcPts val="0"/>
              </a:spcAft>
              <a:buSzPts val="1400"/>
              <a:buChar char="●"/>
            </a:pPr>
            <a:r>
              <a:rPr lang="en"/>
              <a:t>WHY? Migrants have moved because of other reasons than war, violence or persecution. This is where they differ fundamentally from refugees. Migrants, could in principle return to their own countries without being in immediate danger. However, they may have very good reasons to leave. Some migrants may move to work legally in another country, because they want to join family or get an education. More compelling and precarious reasons like poverty, natural disasters, food shortages or other reasons may drive many to leave as well.</a:t>
            </a:r>
            <a:br>
              <a:rPr lang="en"/>
            </a:br>
            <a:endParaRPr/>
          </a:p>
          <a:p>
            <a:pPr indent="-317500" lvl="0" marL="457200" rtl="0" algn="l">
              <a:spcBef>
                <a:spcPts val="0"/>
              </a:spcBef>
              <a:spcAft>
                <a:spcPts val="0"/>
              </a:spcAft>
              <a:buSzPts val="1400"/>
              <a:buChar char="●"/>
            </a:pPr>
            <a:r>
              <a:rPr lang="en"/>
              <a:t>RIGHTS? Most places have migration laws. Some countries, for example, offer opportunities for people to migrate legally to work or study or for family members or spouses to join one another in another country. These arrangements differ from the international laws protecting refugees.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Internally Displaced People (IDPs)</a:t>
            </a:r>
            <a:endParaRPr/>
          </a:p>
        </p:txBody>
      </p:sp>
      <p:sp>
        <p:nvSpPr>
          <p:cNvPr id="233" name="Google Shape;233;p29"/>
          <p:cNvSpPr txBox="1"/>
          <p:nvPr>
            <p:ph idx="1" type="subTitle"/>
          </p:nvPr>
        </p:nvSpPr>
        <p:spPr>
          <a:xfrm>
            <a:off x="720000" y="1103575"/>
            <a:ext cx="7704000" cy="2957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WHERE? They are still inside their own country. </a:t>
            </a:r>
            <a:br>
              <a:rPr lang="en"/>
            </a:br>
            <a:endParaRPr/>
          </a:p>
          <a:p>
            <a:pPr indent="-317500" lvl="0" marL="457200" rtl="0" algn="l">
              <a:spcBef>
                <a:spcPts val="0"/>
              </a:spcBef>
              <a:spcAft>
                <a:spcPts val="0"/>
              </a:spcAft>
              <a:buSzPts val="1400"/>
              <a:buChar char="●"/>
            </a:pPr>
            <a:r>
              <a:rPr lang="en"/>
              <a:t>WHY? IDPs were in danger as a result of war, violence or persecution. Like refugees, this means they had no choice but to leave, otherwise they would continue to be exposed to danger.</a:t>
            </a:r>
            <a:br>
              <a:rPr lang="en"/>
            </a:br>
            <a:endParaRPr/>
          </a:p>
          <a:p>
            <a:pPr indent="-317500" lvl="0" marL="457200" rtl="0" algn="l">
              <a:spcBef>
                <a:spcPts val="0"/>
              </a:spcBef>
              <a:spcAft>
                <a:spcPts val="0"/>
              </a:spcAft>
              <a:buSzPts val="1400"/>
              <a:buChar char="●"/>
            </a:pPr>
            <a:r>
              <a:rPr lang="en"/>
              <a:t>RIGHTS? IDPs stay within their own country and remain under the protection and laws  of their country’s government even if that government is the reason for their displacement, for example because the government is persecuting certain groups in the country. UNHCR agencies are difficult to get to, so vulnerable people have trouble accessing resources.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Asylum-Seekers</a:t>
            </a:r>
            <a:endParaRPr/>
          </a:p>
        </p:txBody>
      </p:sp>
      <p:sp>
        <p:nvSpPr>
          <p:cNvPr id="239" name="Google Shape;239;p30"/>
          <p:cNvSpPr txBox="1"/>
          <p:nvPr>
            <p:ph idx="1" type="subTitle"/>
          </p:nvPr>
        </p:nvSpPr>
        <p:spPr>
          <a:xfrm>
            <a:off x="720000" y="1103575"/>
            <a:ext cx="7704000" cy="3676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WHERE? They live outside their own country. They have crossed at least one international border. Asylum- seekers can therefore only be found outside their country.</a:t>
            </a:r>
            <a:endParaRPr/>
          </a:p>
          <a:p>
            <a:pPr indent="-317500" lvl="0" marL="457200" rtl="0" algn="l">
              <a:spcBef>
                <a:spcPts val="0"/>
              </a:spcBef>
              <a:spcAft>
                <a:spcPts val="0"/>
              </a:spcAft>
              <a:buSzPts val="1400"/>
              <a:buChar char="●"/>
            </a:pPr>
            <a:r>
              <a:rPr lang="en"/>
              <a:t>WHY? They claim asylum, meaning you are asking </a:t>
            </a:r>
            <a:r>
              <a:rPr lang="en"/>
              <a:t>another</a:t>
            </a:r>
            <a:r>
              <a:rPr lang="en"/>
              <a:t> country for international protection from dangers such as war, violence and persecution. </a:t>
            </a:r>
            <a:endParaRPr/>
          </a:p>
          <a:p>
            <a:pPr indent="-317500" lvl="1" marL="914400" rtl="0" algn="l">
              <a:spcBef>
                <a:spcPts val="0"/>
              </a:spcBef>
              <a:spcAft>
                <a:spcPts val="0"/>
              </a:spcAft>
              <a:buSzPts val="1400"/>
              <a:buChar char="○"/>
            </a:pPr>
            <a:r>
              <a:rPr lang="en"/>
              <a:t>Want to be recognized as refugees because they are 1. Outside of their country 2. They fled because of danger 3. They would be in danger if they would be sent back- see the definition of refugees</a:t>
            </a:r>
            <a:endParaRPr/>
          </a:p>
          <a:p>
            <a:pPr indent="-317500" lvl="0" marL="457200" rtl="0" algn="l">
              <a:spcBef>
                <a:spcPts val="0"/>
              </a:spcBef>
              <a:spcAft>
                <a:spcPts val="0"/>
              </a:spcAft>
              <a:buSzPts val="1400"/>
              <a:buChar char="●"/>
            </a:pPr>
            <a:r>
              <a:rPr lang="en"/>
              <a:t>RIGHTS? Claiming asylum in another country is a human right. Most countries in the world have asylum </a:t>
            </a:r>
            <a:r>
              <a:rPr lang="en"/>
              <a:t>procedures</a:t>
            </a:r>
            <a:r>
              <a:rPr lang="en"/>
              <a:t> in place to determine if persons arriving from other countries, and who are claiming danger can be recognized as refugees. In many cases asylum- seekers are interviewed extensively to </a:t>
            </a:r>
            <a:r>
              <a:rPr lang="en"/>
              <a:t>determine if they have a ‘well-founded fear of being persecuted’ and if they would be in danger if they return to their country.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Terms</a:t>
            </a:r>
            <a:endParaRPr/>
          </a:p>
        </p:txBody>
      </p:sp>
      <p:sp>
        <p:nvSpPr>
          <p:cNvPr id="245" name="Google Shape;245;p31"/>
          <p:cNvSpPr txBox="1"/>
          <p:nvPr>
            <p:ph idx="1" type="subTitle"/>
          </p:nvPr>
        </p:nvSpPr>
        <p:spPr>
          <a:xfrm>
            <a:off x="720000" y="1103575"/>
            <a:ext cx="7704000" cy="32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Persecution-  </a:t>
            </a:r>
            <a:r>
              <a:rPr lang="en"/>
              <a:t>if he or she has a 'well- founded fear of being persecuted for reasons of race, religion, nationality, membership of a particular social group or political opinion, is outside the country of his nationality and is unable or, owing to such fear, is unwilling to avail himself of the protection of that country'.</a:t>
            </a:r>
            <a:endParaRPr/>
          </a:p>
          <a:p>
            <a:pPr indent="-317500" lvl="0" marL="457200" rtl="0" algn="l">
              <a:spcBef>
                <a:spcPts val="0"/>
              </a:spcBef>
              <a:spcAft>
                <a:spcPts val="0"/>
              </a:spcAft>
              <a:buSzPts val="1400"/>
              <a:buChar char="●"/>
            </a:pPr>
            <a:r>
              <a:rPr lang="en"/>
              <a:t>Examples: To name a few examples of what persecution means in this context, people may be jailed, mistreated, hurt or worse just because of their race, religion, nationality, political opinions or belonging to a certain group of people. When this is the case, and the person has crossed at least one border, this person is a refugee according to the criteria in international law</a:t>
            </a:r>
            <a:endParaRPr/>
          </a:p>
          <a:p>
            <a:pPr indent="0" lvl="0" marL="0" rtl="0" algn="l">
              <a:spcBef>
                <a:spcPts val="0"/>
              </a:spcBef>
              <a:spcAft>
                <a:spcPts val="0"/>
              </a:spcAft>
              <a:buNone/>
            </a:pPr>
            <a:br>
              <a:rPr lang="en"/>
            </a:br>
            <a:r>
              <a:rPr b="1" lang="en"/>
              <a:t>International Protection-</a:t>
            </a:r>
            <a:r>
              <a:rPr lang="en"/>
              <a:t> When you start searching for documentation about refugees and asylum, you will often come across the legal term 'international protection'. This term is derived from the international laws on refugees. Protection in this case simply means that people fleeing danger in their own country, can stay in safety and enjoy fundamental rights in another country and that they cannot be sent back if this puts them at risk. Keep this simple principle in mind if you come across the term 'international protection'.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2"/>
          <p:cNvPicPr preferRelativeResize="0"/>
          <p:nvPr/>
        </p:nvPicPr>
        <p:blipFill>
          <a:blip r:embed="rId3">
            <a:alphaModFix/>
          </a:blip>
          <a:stretch>
            <a:fillRect/>
          </a:stretch>
        </p:blipFill>
        <p:spPr>
          <a:xfrm>
            <a:off x="1923275" y="0"/>
            <a:ext cx="5617504"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tercolor Basic Template for Marketing by Slidesgo">
  <a:themeElements>
    <a:clrScheme name="Simple Light">
      <a:dk1>
        <a:srgbClr val="21252A"/>
      </a:dk1>
      <a:lt1>
        <a:srgbClr val="F8F9FF"/>
      </a:lt1>
      <a:dk2>
        <a:srgbClr val="D8E0FB"/>
      </a:dk2>
      <a:lt2>
        <a:srgbClr val="F4E4E5"/>
      </a:lt2>
      <a:accent1>
        <a:srgbClr val="C2858C"/>
      </a:accent1>
      <a:accent2>
        <a:srgbClr val="93819C"/>
      </a:accent2>
      <a:accent3>
        <a:srgbClr val="8B6D87"/>
      </a:accent3>
      <a:accent4>
        <a:srgbClr val="7595CC"/>
      </a:accent4>
      <a:accent5>
        <a:srgbClr val="34548B"/>
      </a:accent5>
      <a:accent6>
        <a:srgbClr val="FDFDFF"/>
      </a:accent6>
      <a:hlink>
        <a:srgbClr val="2125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C5349869571545BCA408ECBF7E3B70" ma:contentTypeVersion="18" ma:contentTypeDescription="Create a new document." ma:contentTypeScope="" ma:versionID="c44f65083d54c48e1c6c3e91c4898385">
  <xsd:schema xmlns:xsd="http://www.w3.org/2001/XMLSchema" xmlns:xs="http://www.w3.org/2001/XMLSchema" xmlns:p="http://schemas.microsoft.com/office/2006/metadata/properties" xmlns:ns2="ce2597c1-9403-4223-a2a2-2d56aa1a2f54" xmlns:ns3="70dc5b78-42ed-48cd-b9e3-13fd3b0eeaf7" targetNamespace="http://schemas.microsoft.com/office/2006/metadata/properties" ma:root="true" ma:fieldsID="0b25a9fffecf602ba8a163e0df423995" ns2:_="" ns3:_="">
    <xsd:import namespace="ce2597c1-9403-4223-a2a2-2d56aa1a2f54"/>
    <xsd:import namespace="70dc5b78-42ed-48cd-b9e3-13fd3b0eea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2597c1-9403-4223-a2a2-2d56aa1a2f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b90debd-ee09-4e04-a4c4-812a7ed26de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dc5b78-42ed-48cd-b9e3-13fd3b0eeaf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9415c9-5ca8-4b88-bf7c-f33eaffccce1}" ma:internalName="TaxCatchAll" ma:showField="CatchAllData" ma:web="70dc5b78-42ed-48cd-b9e3-13fd3b0ee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0dc5b78-42ed-48cd-b9e3-13fd3b0eeaf7" xsi:nil="true"/>
    <lcf76f155ced4ddcb4097134ff3c332f xmlns="ce2597c1-9403-4223-a2a2-2d56aa1a2f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A5CB93-B07D-49C4-B121-5CD161F4EF96}"/>
</file>

<file path=customXml/itemProps2.xml><?xml version="1.0" encoding="utf-8"?>
<ds:datastoreItem xmlns:ds="http://schemas.openxmlformats.org/officeDocument/2006/customXml" ds:itemID="{4AEE716F-2F7C-4DFD-8D14-95A7A03663A5}"/>
</file>

<file path=customXml/itemProps3.xml><?xml version="1.0" encoding="utf-8"?>
<ds:datastoreItem xmlns:ds="http://schemas.openxmlformats.org/officeDocument/2006/customXml" ds:itemID="{1A93658C-3B06-4CF9-8ACF-33E274AFB8F3}"/>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0x01010094C5349869571545BCA408ECBF7E3B70</vt:lpwstr>
  </property>
</Properties>
</file>