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0" r:id="rId4"/>
    <p:sldId id="259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0FE2-32CB-2E4A-91CA-088B4BA5F8DA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C26E-05A4-5541-ACFB-9062ACD2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00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0FE2-32CB-2E4A-91CA-088B4BA5F8DA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C26E-05A4-5541-ACFB-9062ACD2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2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0FE2-32CB-2E4A-91CA-088B4BA5F8DA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C26E-05A4-5541-ACFB-9062ACD2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0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0FE2-32CB-2E4A-91CA-088B4BA5F8DA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C26E-05A4-5541-ACFB-9062ACD2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3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0FE2-32CB-2E4A-91CA-088B4BA5F8DA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C26E-05A4-5541-ACFB-9062ACD2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0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0FE2-32CB-2E4A-91CA-088B4BA5F8DA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C26E-05A4-5541-ACFB-9062ACD2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1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0FE2-32CB-2E4A-91CA-088B4BA5F8DA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C26E-05A4-5541-ACFB-9062ACD2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5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0FE2-32CB-2E4A-91CA-088B4BA5F8DA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C26E-05A4-5541-ACFB-9062ACD2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9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0FE2-32CB-2E4A-91CA-088B4BA5F8DA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C26E-05A4-5541-ACFB-9062ACD2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0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0FE2-32CB-2E4A-91CA-088B4BA5F8DA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C26E-05A4-5541-ACFB-9062ACD2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54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0FE2-32CB-2E4A-91CA-088B4BA5F8DA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C26E-05A4-5541-ACFB-9062ACD2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7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30FE2-32CB-2E4A-91CA-088B4BA5F8DA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EC26E-05A4-5541-ACFB-9062ACD2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4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parl.europa.eu/external/html/euenlargement/default_en.htm#accession200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49867"/>
            <a:ext cx="7772400" cy="4741333"/>
          </a:xfrm>
        </p:spPr>
        <p:txBody>
          <a:bodyPr>
            <a:normAutofit/>
          </a:bodyPr>
          <a:lstStyle/>
          <a:p>
            <a:r>
              <a:rPr lang="en-US" dirty="0" smtClean="0"/>
              <a:t>EU MEMBER STATES AND CANDIDATE STATES</a:t>
            </a:r>
            <a:br>
              <a:rPr lang="en-US" dirty="0" smtClean="0"/>
            </a:br>
            <a:r>
              <a:rPr lang="en-US" dirty="0" smtClean="0"/>
              <a:t>EUROZONE</a:t>
            </a:r>
            <a:br>
              <a:rPr lang="en-US" dirty="0" smtClean="0"/>
            </a:br>
            <a:r>
              <a:rPr lang="en-US" dirty="0" smtClean="0"/>
              <a:t>SCHENGEN AREA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3980" y="4661752"/>
            <a:ext cx="5698420" cy="97704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50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untries_europe_ma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597" y="0"/>
            <a:ext cx="70822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184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urozon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0" y="215900"/>
            <a:ext cx="8356600" cy="664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253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hengen-ma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002" y="0"/>
            <a:ext cx="70496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405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INTERACTIVE CHART OF EU ENLARGEMENT OVER 40 years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http://www.europarl.europa.eu/external/html/euenlargement/default_en.htm</a:t>
            </a:r>
            <a:r>
              <a:rPr lang="en-US" smtClean="0">
                <a:hlinkClick r:id="rId2"/>
              </a:rPr>
              <a:t>#accession2004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247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</Words>
  <Application>Microsoft Office PowerPoint</Application>
  <PresentationFormat>On-screen Show (4:3)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EU MEMBER STATES AND CANDIDATE STATES EUROZONE SCHENGEN AREA</vt:lpstr>
      <vt:lpstr>PowerPoint Presentation</vt:lpstr>
      <vt:lpstr>PowerPoint Presentation</vt:lpstr>
      <vt:lpstr>PowerPoint Presentation</vt:lpstr>
      <vt:lpstr>INTERACTIVE CHART OF EU ENLARGEMENT OVER 40 years</vt:lpstr>
    </vt:vector>
  </TitlesOfParts>
  <Company>Oakland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MEMBER STATES EUROZONE SHENGEN AREA</dc:title>
  <dc:creator>Cynthia McNulty</dc:creator>
  <cp:lastModifiedBy>Callahan, Eliana Rene</cp:lastModifiedBy>
  <cp:revision>6</cp:revision>
  <dcterms:created xsi:type="dcterms:W3CDTF">2016-08-12T16:33:31Z</dcterms:created>
  <dcterms:modified xsi:type="dcterms:W3CDTF">2017-09-07T14:06:29Z</dcterms:modified>
</cp:coreProperties>
</file>