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5"/>
    <p:sldMasterId id="2147483663" r:id="rId6"/>
    <p:sldMasterId id="2147483664" r:id="rId7"/>
    <p:sldMasterId id="2147483665" r:id="rId8"/>
    <p:sldMasterId id="2147483666" r:id="rId9"/>
  </p:sldMasterIdLst>
  <p:notesMasterIdLst>
    <p:notesMasterId r:id="rId10"/>
  </p:notesMasterIdLst>
  <p:sldIdLst>
    <p:sldId id="256" r:id="rId11"/>
    <p:sldId id="257" r:id="rId12"/>
    <p:sldId id="258" r:id="rId13"/>
    <p:sldId id="259" r:id="rId14"/>
    <p:sldId id="260" r:id="rId15"/>
    <p:sldId id="261" r:id="rId16"/>
    <p:sldId id="262" r:id="rId17"/>
  </p:sldIdLst>
  <p:sldSz cy="5143500" cx="9144000"/>
  <p:notesSz cx="6858000" cy="9144000"/>
  <p:embeddedFontLst>
    <p:embeddedFont>
      <p:font typeface="Nunito"/>
      <p:regular r:id="rId18"/>
      <p:bold r:id="rId19"/>
      <p:italic r:id="rId20"/>
      <p:boldItalic r:id="rId21"/>
    </p:embeddedFont>
    <p:embeddedFont>
      <p:font typeface="Franklin Gothic"/>
      <p:bold r:id="rId22"/>
    </p:embeddedFont>
    <p:embeddedFont>
      <p:font typeface="Tilt Warp"/>
      <p:regular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C9E409E-D0DB-4EFB-993A-58D4F48EA9D5}">
  <a:tblStyle styleId="{FC9E409E-D0DB-4EFB-993A-58D4F48EA9D5}"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font" Target="fonts/Nunito-regular.fntdata"/><Relationship Id="rId8" Type="http://schemas.openxmlformats.org/officeDocument/2006/relationships/slideMaster" Target="slideMasters/slideMaster4.xml"/><Relationship Id="rId26" Type="http://schemas.openxmlformats.org/officeDocument/2006/relationships/customXml" Target="../customXml/item3.xml"/><Relationship Id="rId21" Type="http://schemas.openxmlformats.org/officeDocument/2006/relationships/font" Target="fonts/Nunito-boldItalic.fntdata"/><Relationship Id="rId3" Type="http://schemas.openxmlformats.org/officeDocument/2006/relationships/presProps" Target="presProps.xml"/><Relationship Id="rId12" Type="http://schemas.openxmlformats.org/officeDocument/2006/relationships/slide" Target="slides/slide2.xml"/><Relationship Id="rId17" Type="http://schemas.openxmlformats.org/officeDocument/2006/relationships/slide" Target="slides/slide7.xml"/><Relationship Id="rId7" Type="http://schemas.openxmlformats.org/officeDocument/2006/relationships/slideMaster" Target="slideMasters/slideMaster3.xml"/><Relationship Id="rId25" Type="http://schemas.openxmlformats.org/officeDocument/2006/relationships/customXml" Target="../customXml/item2.xml"/><Relationship Id="rId20" Type="http://schemas.openxmlformats.org/officeDocument/2006/relationships/font" Target="fonts/Nunito-italic.fntdata"/><Relationship Id="rId2" Type="http://schemas.openxmlformats.org/officeDocument/2006/relationships/viewProps" Target="viewProps.xml"/><Relationship Id="rId16" Type="http://schemas.openxmlformats.org/officeDocument/2006/relationships/slide" Target="slides/slide6.xml"/><Relationship Id="rId11" Type="http://schemas.openxmlformats.org/officeDocument/2006/relationships/slide" Target="slides/slide1.xml"/><Relationship Id="rId1" Type="http://schemas.openxmlformats.org/officeDocument/2006/relationships/theme" Target="theme/theme5.xml"/><Relationship Id="rId6" Type="http://schemas.openxmlformats.org/officeDocument/2006/relationships/slideMaster" Target="slideMasters/slideMaster2.xml"/><Relationship Id="rId24" Type="http://schemas.openxmlformats.org/officeDocument/2006/relationships/customXml" Target="../customXml/item1.xml"/><Relationship Id="rId23" Type="http://schemas.openxmlformats.org/officeDocument/2006/relationships/font" Target="fonts/TiltWarp-regular.fntdata"/><Relationship Id="rId15" Type="http://schemas.openxmlformats.org/officeDocument/2006/relationships/slide" Target="slides/slide5.xml"/><Relationship Id="rId5" Type="http://schemas.openxmlformats.org/officeDocument/2006/relationships/slideMaster" Target="slideMasters/slideMaster1.xml"/><Relationship Id="rId10" Type="http://schemas.openxmlformats.org/officeDocument/2006/relationships/notesMaster" Target="notesMasters/notesMaster1.xml"/><Relationship Id="rId19" Type="http://schemas.openxmlformats.org/officeDocument/2006/relationships/font" Target="fonts/Nunito-bold.fntdata"/><Relationship Id="rId22" Type="http://schemas.openxmlformats.org/officeDocument/2006/relationships/font" Target="fonts/FranklinGothic-bold.fntdata"/><Relationship Id="rId4" Type="http://schemas.openxmlformats.org/officeDocument/2006/relationships/tableStyles" Target="tableStyles.xml"/><Relationship Id="rId9" Type="http://schemas.openxmlformats.org/officeDocument/2006/relationships/slideMaster" Target="slideMasters/slideMaster5.xml"/><Relationship Id="rId1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dcae9361df_4_3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dcae9361df_4_3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dcae9361df_4_9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dcae9361df_4_9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dcb0a2a558_0_9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2dcb0a2a558_0_9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SLIDES_API1450214078_7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SLIDES_API1450214078_7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2dcae9361df_4_5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2dcae9361df_4_5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SLIDES_API1450214078_7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SLIDES_API1450214078_7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SLIDES_API1450214078_7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SLIDES_API1450214078_7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4.png"/><Relationship Id="rId6"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12.png"/><Relationship Id="rId4" Type="http://schemas.openxmlformats.org/officeDocument/2006/relationships/image" Target="../media/image1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SECTION_HEADER_1">
    <p:spTree>
      <p:nvGrpSpPr>
        <p:cNvPr id="9" name="Shape 9"/>
        <p:cNvGrpSpPr/>
        <p:nvPr/>
      </p:nvGrpSpPr>
      <p:grpSpPr>
        <a:xfrm>
          <a:off x="0" y="0"/>
          <a:ext cx="0" cy="0"/>
          <a:chOff x="0" y="0"/>
          <a:chExt cx="0" cy="0"/>
        </a:xfrm>
      </p:grpSpPr>
      <p:sp>
        <p:nvSpPr>
          <p:cNvPr id="10" name="Google Shape;10;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11" name="Google Shape;11;p2"/>
          <p:cNvPicPr preferRelativeResize="0"/>
          <p:nvPr/>
        </p:nvPicPr>
        <p:blipFill>
          <a:blip r:embed="rId2">
            <a:alphaModFix/>
          </a:blip>
          <a:stretch>
            <a:fillRect/>
          </a:stretch>
        </p:blipFill>
        <p:spPr>
          <a:xfrm>
            <a:off x="8904800" y="57400"/>
            <a:ext cx="201375" cy="2013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6" name="Shape 106"/>
        <p:cNvGrpSpPr/>
        <p:nvPr/>
      </p:nvGrpSpPr>
      <p:grpSpPr>
        <a:xfrm>
          <a:off x="0" y="0"/>
          <a:ext cx="0" cy="0"/>
          <a:chOff x="0" y="0"/>
          <a:chExt cx="0" cy="0"/>
        </a:xfrm>
      </p:grpSpPr>
      <p:sp>
        <p:nvSpPr>
          <p:cNvPr id="107" name="Google Shape;107;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08" name="Google Shape;108;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09" name="Google Shape;109;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1">
    <p:spTree>
      <p:nvGrpSpPr>
        <p:cNvPr id="110" name="Shape 110"/>
        <p:cNvGrpSpPr/>
        <p:nvPr/>
      </p:nvGrpSpPr>
      <p:grpSpPr>
        <a:xfrm>
          <a:off x="0" y="0"/>
          <a:ext cx="0" cy="0"/>
          <a:chOff x="0" y="0"/>
          <a:chExt cx="0" cy="0"/>
        </a:xfrm>
      </p:grpSpPr>
      <p:sp>
        <p:nvSpPr>
          <p:cNvPr id="111" name="Google Shape;111;p14"/>
          <p:cNvSpPr txBox="1"/>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sz="1000">
                <a:solidFill>
                  <a:srgbClr val="595959"/>
                </a:solidFill>
              </a:rPr>
              <a:t>‹#›</a:t>
            </a:fld>
            <a:endParaRPr sz="1000">
              <a:solidFill>
                <a:srgbClr val="595959"/>
              </a:solidFill>
            </a:endParaRPr>
          </a:p>
        </p:txBody>
      </p:sp>
      <p:pic>
        <p:nvPicPr>
          <p:cNvPr id="112" name="Google Shape;112;p14"/>
          <p:cNvPicPr preferRelativeResize="0"/>
          <p:nvPr/>
        </p:nvPicPr>
        <p:blipFill>
          <a:blip r:embed="rId2">
            <a:alphaModFix/>
          </a:blip>
          <a:stretch>
            <a:fillRect/>
          </a:stretch>
        </p:blipFill>
        <p:spPr>
          <a:xfrm>
            <a:off x="8904800" y="57400"/>
            <a:ext cx="201375" cy="201375"/>
          </a:xfrm>
          <a:prstGeom prst="rect">
            <a:avLst/>
          </a:prstGeom>
          <a:noFill/>
          <a:ln>
            <a:noFill/>
          </a:ln>
        </p:spPr>
      </p:pic>
      <p:graphicFrame>
        <p:nvGraphicFramePr>
          <p:cNvPr id="113" name="Google Shape;113;p14"/>
          <p:cNvGraphicFramePr/>
          <p:nvPr/>
        </p:nvGraphicFramePr>
        <p:xfrm>
          <a:off x="5836250" y="376600"/>
          <a:ext cx="3000000" cy="3000000"/>
        </p:xfrm>
        <a:graphic>
          <a:graphicData uri="http://schemas.openxmlformats.org/drawingml/2006/table">
            <a:tbl>
              <a:tblPr>
                <a:noFill/>
                <a:tableStyleId>{FC9E409E-D0DB-4EFB-993A-58D4F48EA9D5}</a:tableStyleId>
              </a:tblPr>
              <a:tblGrid>
                <a:gridCol w="3184900"/>
              </a:tblGrid>
              <a:tr h="669800">
                <a:tc>
                  <a:txBody>
                    <a:bodyPr/>
                    <a:lstStyle/>
                    <a:p>
                      <a:pPr indent="0" lvl="0" marL="0" rtl="0" algn="l">
                        <a:spcBef>
                          <a:spcPts val="0"/>
                        </a:spcBef>
                        <a:spcAft>
                          <a:spcPts val="0"/>
                        </a:spcAft>
                        <a:buNone/>
                      </a:pPr>
                      <a:r>
                        <a:rPr lang="en" sz="2000">
                          <a:latin typeface="Tilt Warp"/>
                          <a:ea typeface="Tilt Warp"/>
                          <a:cs typeface="Tilt Warp"/>
                          <a:sym typeface="Tilt Warp"/>
                        </a:rPr>
                        <a:t>Notice</a:t>
                      </a:r>
                      <a:r>
                        <a:rPr lang="en">
                          <a:latin typeface="Nunito"/>
                          <a:ea typeface="Nunito"/>
                          <a:cs typeface="Nunito"/>
                          <a:sym typeface="Nunito"/>
                        </a:rPr>
                        <a:t> </a:t>
                      </a:r>
                      <a:endParaRPr>
                        <a:latin typeface="Nunito"/>
                        <a:ea typeface="Nunito"/>
                        <a:cs typeface="Nunito"/>
                        <a:sym typeface="Nunito"/>
                      </a:endParaRPr>
                    </a:p>
                    <a:p>
                      <a:pPr indent="0" lvl="0" marL="0" rtl="0" algn="l">
                        <a:spcBef>
                          <a:spcPts val="0"/>
                        </a:spcBef>
                        <a:spcAft>
                          <a:spcPts val="0"/>
                        </a:spcAft>
                        <a:buNone/>
                      </a:pPr>
                      <a:r>
                        <a:rPr lang="en">
                          <a:latin typeface="Nunito"/>
                          <a:ea typeface="Nunito"/>
                          <a:cs typeface="Nunito"/>
                          <a:sym typeface="Nunito"/>
                        </a:rPr>
                        <a:t>What do you notice?</a:t>
                      </a:r>
                      <a:endParaRPr>
                        <a:latin typeface="Nunito"/>
                        <a:ea typeface="Nunito"/>
                        <a:cs typeface="Nunito"/>
                        <a:sym typeface="Nunit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DCFCE7"/>
                    </a:solidFill>
                  </a:tcPr>
                </a:tc>
              </a:tr>
              <a:tr h="1573750">
                <a:tc>
                  <a:txBody>
                    <a:bodyPr/>
                    <a:lstStyle/>
                    <a:p>
                      <a:pPr indent="0" lvl="0" marL="0" rtl="0" algn="l">
                        <a:spcBef>
                          <a:spcPts val="0"/>
                        </a:spcBef>
                        <a:spcAft>
                          <a:spcPts val="0"/>
                        </a:spcAft>
                        <a:buNone/>
                      </a:pPr>
                      <a:r>
                        <a:t/>
                      </a:r>
                      <a:endParaRPr>
                        <a:latin typeface="Nunito"/>
                        <a:ea typeface="Nunito"/>
                        <a:cs typeface="Nunito"/>
                        <a:sym typeface="Nunit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527500">
                <a:tc>
                  <a:txBody>
                    <a:bodyPr/>
                    <a:lstStyle/>
                    <a:p>
                      <a:pPr indent="0" lvl="0" marL="0" rtl="0" algn="l">
                        <a:spcBef>
                          <a:spcPts val="0"/>
                        </a:spcBef>
                        <a:spcAft>
                          <a:spcPts val="0"/>
                        </a:spcAft>
                        <a:buNone/>
                      </a:pPr>
                      <a:r>
                        <a:rPr lang="en" sz="2000">
                          <a:latin typeface="Tilt Warp"/>
                          <a:ea typeface="Tilt Warp"/>
                          <a:cs typeface="Tilt Warp"/>
                          <a:sym typeface="Tilt Warp"/>
                        </a:rPr>
                        <a:t>Wonder</a:t>
                      </a:r>
                      <a:endParaRPr sz="2000">
                        <a:latin typeface="Tilt Warp"/>
                        <a:ea typeface="Tilt Warp"/>
                        <a:cs typeface="Tilt Warp"/>
                        <a:sym typeface="Tilt Warp"/>
                      </a:endParaRPr>
                    </a:p>
                    <a:p>
                      <a:pPr indent="0" lvl="0" marL="0" rtl="0" algn="l">
                        <a:spcBef>
                          <a:spcPts val="0"/>
                        </a:spcBef>
                        <a:spcAft>
                          <a:spcPts val="0"/>
                        </a:spcAft>
                        <a:buNone/>
                      </a:pPr>
                      <a:r>
                        <a:rPr lang="en">
                          <a:latin typeface="Nunito"/>
                          <a:ea typeface="Nunito"/>
                          <a:cs typeface="Nunito"/>
                          <a:sym typeface="Nunito"/>
                        </a:rPr>
                        <a:t>What do you wonder? </a:t>
                      </a:r>
                      <a:endParaRPr>
                        <a:latin typeface="Nunito"/>
                        <a:ea typeface="Nunito"/>
                        <a:cs typeface="Nunito"/>
                        <a:sym typeface="Nunit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DCFCE7"/>
                    </a:solidFill>
                  </a:tcPr>
                </a:tc>
              </a:tr>
              <a:tr h="1573750">
                <a:tc>
                  <a:txBody>
                    <a:bodyPr/>
                    <a:lstStyle/>
                    <a:p>
                      <a:pPr indent="0" lvl="0" marL="0" rtl="0" algn="l">
                        <a:spcBef>
                          <a:spcPts val="0"/>
                        </a:spcBef>
                        <a:spcAft>
                          <a:spcPts val="0"/>
                        </a:spcAft>
                        <a:buNone/>
                      </a:pPr>
                      <a:r>
                        <a:t/>
                      </a:r>
                      <a:endParaRPr>
                        <a:latin typeface="Nunito"/>
                        <a:ea typeface="Nunito"/>
                        <a:cs typeface="Nunito"/>
                        <a:sym typeface="Nunit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
        <p:nvSpPr>
          <p:cNvPr id="114" name="Google Shape;114;p14"/>
          <p:cNvSpPr txBox="1"/>
          <p:nvPr/>
        </p:nvSpPr>
        <p:spPr>
          <a:xfrm>
            <a:off x="5905875" y="1138475"/>
            <a:ext cx="3059700" cy="1463700"/>
          </a:xfrm>
          <a:prstGeom prst="rect">
            <a:avLst/>
          </a:prstGeom>
          <a:solidFill>
            <a:srgbClr val="FFFFFF"/>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t/>
            </a:r>
            <a:endParaRPr sz="1200">
              <a:solidFill>
                <a:srgbClr val="000000"/>
              </a:solidFill>
              <a:latin typeface="Nunito"/>
              <a:ea typeface="Nunito"/>
              <a:cs typeface="Nunito"/>
              <a:sym typeface="Nunito"/>
            </a:endParaRPr>
          </a:p>
        </p:txBody>
      </p:sp>
      <p:sp>
        <p:nvSpPr>
          <p:cNvPr id="115" name="Google Shape;115;p14"/>
          <p:cNvSpPr txBox="1"/>
          <p:nvPr/>
        </p:nvSpPr>
        <p:spPr>
          <a:xfrm>
            <a:off x="5905875" y="3395025"/>
            <a:ext cx="3059700" cy="1463700"/>
          </a:xfrm>
          <a:prstGeom prst="rect">
            <a:avLst/>
          </a:prstGeom>
          <a:solidFill>
            <a:srgbClr val="FFFFFF"/>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t/>
            </a:r>
            <a:endParaRPr sz="1200">
              <a:solidFill>
                <a:srgbClr val="000000"/>
              </a:solidFill>
              <a:latin typeface="Nunito"/>
              <a:ea typeface="Nunito"/>
              <a:cs typeface="Nunito"/>
              <a:sym typeface="Nunito"/>
            </a:endParaRPr>
          </a:p>
        </p:txBody>
      </p:sp>
      <p:sp>
        <p:nvSpPr>
          <p:cNvPr id="116" name="Google Shape;116;p14"/>
          <p:cNvSpPr/>
          <p:nvPr/>
        </p:nvSpPr>
        <p:spPr>
          <a:xfrm>
            <a:off x="56200" y="137625"/>
            <a:ext cx="4984800" cy="393600"/>
          </a:xfrm>
          <a:prstGeom prst="rect">
            <a:avLst/>
          </a:prstGeom>
          <a:solidFill>
            <a:srgbClr val="DCFCE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4"/>
          <p:cNvSpPr txBox="1"/>
          <p:nvPr>
            <p:ph idx="1" type="subTitle"/>
          </p:nvPr>
        </p:nvSpPr>
        <p:spPr>
          <a:xfrm>
            <a:off x="5935450" y="1158750"/>
            <a:ext cx="3030000" cy="14637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18" name="Google Shape;118;p14"/>
          <p:cNvSpPr txBox="1"/>
          <p:nvPr>
            <p:ph idx="2" type="subTitle"/>
          </p:nvPr>
        </p:nvSpPr>
        <p:spPr>
          <a:xfrm>
            <a:off x="5935450" y="3395025"/>
            <a:ext cx="3030000" cy="14637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3" name="Shape 123"/>
        <p:cNvGrpSpPr/>
        <p:nvPr/>
      </p:nvGrpSpPr>
      <p:grpSpPr>
        <a:xfrm>
          <a:off x="0" y="0"/>
          <a:ext cx="0" cy="0"/>
          <a:chOff x="0" y="0"/>
          <a:chExt cx="0" cy="0"/>
        </a:xfrm>
      </p:grpSpPr>
      <p:sp>
        <p:nvSpPr>
          <p:cNvPr id="124" name="Google Shape;124;p16"/>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25" name="Google Shape;125;p16"/>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6" name="Google Shape;126;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1">
    <p:spTree>
      <p:nvGrpSpPr>
        <p:cNvPr id="127" name="Shape 127"/>
        <p:cNvGrpSpPr/>
        <p:nvPr/>
      </p:nvGrpSpPr>
      <p:grpSpPr>
        <a:xfrm>
          <a:off x="0" y="0"/>
          <a:ext cx="0" cy="0"/>
          <a:chOff x="0" y="0"/>
          <a:chExt cx="0" cy="0"/>
        </a:xfrm>
      </p:grpSpPr>
      <p:sp>
        <p:nvSpPr>
          <p:cNvPr id="128" name="Google Shape;128;p17"/>
          <p:cNvSpPr/>
          <p:nvPr/>
        </p:nvSpPr>
        <p:spPr>
          <a:xfrm>
            <a:off x="114000" y="820513"/>
            <a:ext cx="8916000" cy="1221900"/>
          </a:xfrm>
          <a:prstGeom prst="rect">
            <a:avLst/>
          </a:prstGeom>
          <a:solidFill>
            <a:srgbClr val="D1FAE5"/>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Nunito"/>
              <a:ea typeface="Nunito"/>
              <a:cs typeface="Nunito"/>
              <a:sym typeface="Nunito"/>
            </a:endParaRPr>
          </a:p>
        </p:txBody>
      </p:sp>
      <p:sp>
        <p:nvSpPr>
          <p:cNvPr id="129" name="Google Shape;129;p17"/>
          <p:cNvSpPr txBox="1"/>
          <p:nvPr/>
        </p:nvSpPr>
        <p:spPr>
          <a:xfrm>
            <a:off x="232750" y="1390726"/>
            <a:ext cx="8692800" cy="572700"/>
          </a:xfrm>
          <a:prstGeom prst="rect">
            <a:avLst/>
          </a:prstGeom>
          <a:solidFill>
            <a:srgbClr val="FFFFFF"/>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t/>
            </a:r>
            <a:endParaRPr>
              <a:solidFill>
                <a:srgbClr val="000000"/>
              </a:solidFill>
              <a:latin typeface="Nunito"/>
              <a:ea typeface="Nunito"/>
              <a:cs typeface="Nunito"/>
              <a:sym typeface="Nunito"/>
            </a:endParaRPr>
          </a:p>
        </p:txBody>
      </p:sp>
      <p:sp>
        <p:nvSpPr>
          <p:cNvPr id="130" name="Google Shape;130;p17"/>
          <p:cNvSpPr/>
          <p:nvPr/>
        </p:nvSpPr>
        <p:spPr>
          <a:xfrm>
            <a:off x="131200" y="2141225"/>
            <a:ext cx="4354800" cy="2915700"/>
          </a:xfrm>
          <a:prstGeom prst="rect">
            <a:avLst/>
          </a:prstGeom>
          <a:solidFill>
            <a:srgbClr val="D1FAE5"/>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Nunito"/>
                <a:ea typeface="Nunito"/>
                <a:cs typeface="Nunito"/>
                <a:sym typeface="Nunito"/>
              </a:rPr>
              <a:t>Your Answer: </a:t>
            </a:r>
            <a:endParaRPr b="1">
              <a:latin typeface="Nunito"/>
              <a:ea typeface="Nunito"/>
              <a:cs typeface="Nunito"/>
              <a:sym typeface="Nunito"/>
            </a:endParaRPr>
          </a:p>
        </p:txBody>
      </p:sp>
      <p:sp>
        <p:nvSpPr>
          <p:cNvPr id="131" name="Google Shape;131;p17"/>
          <p:cNvSpPr/>
          <p:nvPr/>
        </p:nvSpPr>
        <p:spPr>
          <a:xfrm>
            <a:off x="4588125" y="2141175"/>
            <a:ext cx="4424700" cy="2915700"/>
          </a:xfrm>
          <a:prstGeom prst="rect">
            <a:avLst/>
          </a:prstGeom>
          <a:solidFill>
            <a:srgbClr val="D1FAE5"/>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Nunito"/>
                <a:ea typeface="Nunito"/>
                <a:cs typeface="Nunito"/>
                <a:sym typeface="Nunito"/>
              </a:rPr>
              <a:t>What did your partner or group say?</a:t>
            </a:r>
            <a:endParaRPr b="1">
              <a:latin typeface="Nunito"/>
              <a:ea typeface="Nunito"/>
              <a:cs typeface="Nunito"/>
              <a:sym typeface="Nunito"/>
            </a:endParaRPr>
          </a:p>
        </p:txBody>
      </p:sp>
      <p:sp>
        <p:nvSpPr>
          <p:cNvPr id="132" name="Google Shape;132;p17"/>
          <p:cNvSpPr txBox="1"/>
          <p:nvPr/>
        </p:nvSpPr>
        <p:spPr>
          <a:xfrm>
            <a:off x="225600" y="2537975"/>
            <a:ext cx="4161600" cy="2419200"/>
          </a:xfrm>
          <a:prstGeom prst="rect">
            <a:avLst/>
          </a:prstGeom>
          <a:solidFill>
            <a:srgbClr val="FFFFFF"/>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t/>
            </a:r>
            <a:endParaRPr>
              <a:solidFill>
                <a:srgbClr val="000000"/>
              </a:solidFill>
              <a:latin typeface="Nunito"/>
              <a:ea typeface="Nunito"/>
              <a:cs typeface="Nunito"/>
              <a:sym typeface="Nunito"/>
            </a:endParaRPr>
          </a:p>
        </p:txBody>
      </p:sp>
      <p:sp>
        <p:nvSpPr>
          <p:cNvPr id="133" name="Google Shape;133;p17"/>
          <p:cNvSpPr txBox="1"/>
          <p:nvPr/>
        </p:nvSpPr>
        <p:spPr>
          <a:xfrm>
            <a:off x="4719675" y="2537975"/>
            <a:ext cx="4161600" cy="2419200"/>
          </a:xfrm>
          <a:prstGeom prst="rect">
            <a:avLst/>
          </a:prstGeom>
          <a:solidFill>
            <a:srgbClr val="FFFFFF"/>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t/>
            </a:r>
            <a:endParaRPr>
              <a:solidFill>
                <a:srgbClr val="000000"/>
              </a:solidFill>
              <a:latin typeface="Nunito"/>
              <a:ea typeface="Nunito"/>
              <a:cs typeface="Nunito"/>
              <a:sym typeface="Nunito"/>
            </a:endParaRPr>
          </a:p>
        </p:txBody>
      </p:sp>
      <p:sp>
        <p:nvSpPr>
          <p:cNvPr id="134" name="Google Shape;134;p17"/>
          <p:cNvSpPr/>
          <p:nvPr/>
        </p:nvSpPr>
        <p:spPr>
          <a:xfrm>
            <a:off x="0" y="156875"/>
            <a:ext cx="6135300" cy="485100"/>
          </a:xfrm>
          <a:prstGeom prst="rect">
            <a:avLst/>
          </a:prstGeom>
          <a:solidFill>
            <a:srgbClr val="D1FAE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7"/>
          <p:cNvSpPr txBox="1"/>
          <p:nvPr/>
        </p:nvSpPr>
        <p:spPr>
          <a:xfrm>
            <a:off x="105075" y="69225"/>
            <a:ext cx="6507600" cy="572700"/>
          </a:xfrm>
          <a:prstGeom prst="rect">
            <a:avLst/>
          </a:prstGeom>
          <a:noFill/>
          <a:ln>
            <a:noFill/>
          </a:ln>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t/>
            </a:r>
            <a:endParaRPr sz="3300">
              <a:solidFill>
                <a:srgbClr val="000000"/>
              </a:solidFill>
              <a:latin typeface="Tilt Warp"/>
              <a:ea typeface="Tilt Warp"/>
              <a:cs typeface="Tilt Warp"/>
              <a:sym typeface="Tilt Warp"/>
            </a:endParaRPr>
          </a:p>
        </p:txBody>
      </p:sp>
      <p:sp>
        <p:nvSpPr>
          <p:cNvPr id="136" name="Google Shape;136;p17"/>
          <p:cNvSpPr txBox="1"/>
          <p:nvPr>
            <p:ph idx="1" type="subTitle"/>
          </p:nvPr>
        </p:nvSpPr>
        <p:spPr>
          <a:xfrm>
            <a:off x="233425" y="1400500"/>
            <a:ext cx="86928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37" name="Google Shape;137;p17"/>
          <p:cNvSpPr txBox="1"/>
          <p:nvPr>
            <p:ph idx="2" type="subTitle"/>
          </p:nvPr>
        </p:nvSpPr>
        <p:spPr>
          <a:xfrm>
            <a:off x="225600" y="2537975"/>
            <a:ext cx="4161600" cy="23805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38" name="Google Shape;138;p17"/>
          <p:cNvSpPr txBox="1"/>
          <p:nvPr>
            <p:ph idx="3" type="subTitle"/>
          </p:nvPr>
        </p:nvSpPr>
        <p:spPr>
          <a:xfrm>
            <a:off x="4719675" y="2557325"/>
            <a:ext cx="4161600" cy="23805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39" name="Google Shape;139;p17"/>
          <p:cNvSpPr txBox="1"/>
          <p:nvPr>
            <p:ph type="title"/>
          </p:nvPr>
        </p:nvSpPr>
        <p:spPr>
          <a:xfrm>
            <a:off x="25000" y="116700"/>
            <a:ext cx="63690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pic>
        <p:nvPicPr>
          <p:cNvPr id="140" name="Google Shape;140;p17"/>
          <p:cNvPicPr preferRelativeResize="0"/>
          <p:nvPr/>
        </p:nvPicPr>
        <p:blipFill>
          <a:blip r:embed="rId2">
            <a:alphaModFix/>
          </a:blip>
          <a:stretch>
            <a:fillRect/>
          </a:stretch>
        </p:blipFill>
        <p:spPr>
          <a:xfrm>
            <a:off x="8904800" y="57400"/>
            <a:ext cx="201375" cy="20137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hort Answer Simple">
  <p:cSld name="SECTION_TITLE_AND_DESCRIPTION">
    <p:spTree>
      <p:nvGrpSpPr>
        <p:cNvPr id="146" name="Shape 146"/>
        <p:cNvGrpSpPr/>
        <p:nvPr/>
      </p:nvGrpSpPr>
      <p:grpSpPr>
        <a:xfrm>
          <a:off x="0" y="0"/>
          <a:ext cx="0" cy="0"/>
          <a:chOff x="0" y="0"/>
          <a:chExt cx="0" cy="0"/>
        </a:xfrm>
      </p:grpSpPr>
      <p:sp>
        <p:nvSpPr>
          <p:cNvPr id="147" name="Google Shape;14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148" name="Google Shape;148;p19"/>
          <p:cNvPicPr preferRelativeResize="0"/>
          <p:nvPr/>
        </p:nvPicPr>
        <p:blipFill>
          <a:blip r:embed="rId2">
            <a:alphaModFix/>
          </a:blip>
          <a:stretch>
            <a:fillRect/>
          </a:stretch>
        </p:blipFill>
        <p:spPr>
          <a:xfrm>
            <a:off x="8904800" y="57400"/>
            <a:ext cx="201375" cy="201375"/>
          </a:xfrm>
          <a:prstGeom prst="rect">
            <a:avLst/>
          </a:prstGeom>
          <a:noFill/>
          <a:ln>
            <a:noFill/>
          </a:ln>
        </p:spPr>
      </p:pic>
      <p:sp>
        <p:nvSpPr>
          <p:cNvPr id="149" name="Google Shape;149;p19"/>
          <p:cNvSpPr/>
          <p:nvPr/>
        </p:nvSpPr>
        <p:spPr>
          <a:xfrm>
            <a:off x="119400" y="754375"/>
            <a:ext cx="8919900" cy="1015500"/>
          </a:xfrm>
          <a:prstGeom prst="rect">
            <a:avLst/>
          </a:prstGeom>
          <a:solidFill>
            <a:srgbClr val="D1FAE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9"/>
          <p:cNvSpPr txBox="1"/>
          <p:nvPr/>
        </p:nvSpPr>
        <p:spPr>
          <a:xfrm>
            <a:off x="202725" y="836685"/>
            <a:ext cx="8738700" cy="851100"/>
          </a:xfrm>
          <a:prstGeom prst="rect">
            <a:avLst/>
          </a:prstGeom>
          <a:solidFill>
            <a:srgbClr val="FFFFFF"/>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t/>
            </a:r>
            <a:endParaRPr>
              <a:solidFill>
                <a:srgbClr val="000000"/>
              </a:solidFill>
              <a:latin typeface="Franklin Gothic"/>
              <a:ea typeface="Franklin Gothic"/>
              <a:cs typeface="Franklin Gothic"/>
              <a:sym typeface="Franklin Gothic"/>
            </a:endParaRPr>
          </a:p>
        </p:txBody>
      </p:sp>
      <p:graphicFrame>
        <p:nvGraphicFramePr>
          <p:cNvPr id="151" name="Google Shape;151;p19"/>
          <p:cNvGraphicFramePr/>
          <p:nvPr/>
        </p:nvGraphicFramePr>
        <p:xfrm>
          <a:off x="202725" y="1847750"/>
          <a:ext cx="3000000" cy="3000000"/>
        </p:xfrm>
        <a:graphic>
          <a:graphicData uri="http://schemas.openxmlformats.org/drawingml/2006/table">
            <a:tbl>
              <a:tblPr>
                <a:noFill/>
                <a:tableStyleId>{FC9E409E-D0DB-4EFB-993A-58D4F48EA9D5}</a:tableStyleId>
              </a:tblPr>
              <a:tblGrid>
                <a:gridCol w="2945525"/>
                <a:gridCol w="2945525"/>
                <a:gridCol w="2945525"/>
              </a:tblGrid>
              <a:tr h="554850">
                <a:tc>
                  <a:txBody>
                    <a:bodyPr/>
                    <a:lstStyle/>
                    <a:p>
                      <a:pPr indent="0" lvl="0" marL="0" rtl="0" algn="ctr">
                        <a:spcBef>
                          <a:spcPts val="0"/>
                        </a:spcBef>
                        <a:spcAft>
                          <a:spcPts val="0"/>
                        </a:spcAft>
                        <a:buNone/>
                      </a:pPr>
                      <a:r>
                        <a:rPr lang="en" sz="1500">
                          <a:latin typeface="Tilt Warp"/>
                          <a:ea typeface="Tilt Warp"/>
                          <a:cs typeface="Tilt Warp"/>
                          <a:sym typeface="Tilt Warp"/>
                        </a:rPr>
                        <a:t>Answer The Question</a:t>
                      </a:r>
                      <a:endParaRPr sz="1500">
                        <a:latin typeface="Tilt Warp"/>
                        <a:ea typeface="Tilt Warp"/>
                        <a:cs typeface="Tilt Warp"/>
                        <a:sym typeface="Tilt Warp"/>
                      </a:endParaRPr>
                    </a:p>
                    <a:p>
                      <a:pPr indent="0" lvl="0" marL="0" rtl="0" algn="ctr">
                        <a:spcBef>
                          <a:spcPts val="0"/>
                        </a:spcBef>
                        <a:spcAft>
                          <a:spcPts val="0"/>
                        </a:spcAft>
                        <a:buNone/>
                      </a:pPr>
                      <a:r>
                        <a:rPr lang="en" sz="1200">
                          <a:latin typeface="Nunito"/>
                          <a:ea typeface="Nunito"/>
                          <a:cs typeface="Nunito"/>
                          <a:sym typeface="Nunito"/>
                        </a:rPr>
                        <a:t>Write a statement that clearly answers the question.</a:t>
                      </a:r>
                      <a:endParaRPr sz="1200">
                        <a:latin typeface="Nunito"/>
                        <a:ea typeface="Nunito"/>
                        <a:cs typeface="Nunito"/>
                        <a:sym typeface="Nunito"/>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D1FAE5"/>
                    </a:solidFill>
                  </a:tcPr>
                </a:tc>
                <a:tc>
                  <a:txBody>
                    <a:bodyPr/>
                    <a:lstStyle/>
                    <a:p>
                      <a:pPr indent="0" lvl="0" marL="0" rtl="0" algn="ctr">
                        <a:spcBef>
                          <a:spcPts val="0"/>
                        </a:spcBef>
                        <a:spcAft>
                          <a:spcPts val="0"/>
                        </a:spcAft>
                        <a:buNone/>
                      </a:pPr>
                      <a:r>
                        <a:rPr lang="en" sz="1500">
                          <a:latin typeface="Tilt Warp"/>
                          <a:ea typeface="Tilt Warp"/>
                          <a:cs typeface="Tilt Warp"/>
                          <a:sym typeface="Tilt Warp"/>
                        </a:rPr>
                        <a:t>Cite Evidence</a:t>
                      </a:r>
                      <a:endParaRPr sz="1500">
                        <a:latin typeface="Tilt Warp"/>
                        <a:ea typeface="Tilt Warp"/>
                        <a:cs typeface="Tilt Warp"/>
                        <a:sym typeface="Tilt Warp"/>
                      </a:endParaRPr>
                    </a:p>
                    <a:p>
                      <a:pPr indent="0" lvl="0" marL="0" rtl="0" algn="ctr">
                        <a:spcBef>
                          <a:spcPts val="0"/>
                        </a:spcBef>
                        <a:spcAft>
                          <a:spcPts val="0"/>
                        </a:spcAft>
                        <a:buNone/>
                      </a:pPr>
                      <a:r>
                        <a:rPr lang="en" sz="1200">
                          <a:solidFill>
                            <a:schemeClr val="dk1"/>
                          </a:solidFill>
                          <a:latin typeface="Nunito"/>
                          <a:ea typeface="Nunito"/>
                          <a:cs typeface="Nunito"/>
                          <a:sym typeface="Nunito"/>
                        </a:rPr>
                        <a:t>Include evidence and facts from the reading.</a:t>
                      </a:r>
                      <a:endParaRPr sz="1500">
                        <a:latin typeface="Tilt Warp"/>
                        <a:ea typeface="Tilt Warp"/>
                        <a:cs typeface="Tilt Warp"/>
                        <a:sym typeface="Tilt Warp"/>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D1FAE5"/>
                    </a:solidFill>
                  </a:tcPr>
                </a:tc>
                <a:tc>
                  <a:txBody>
                    <a:bodyPr/>
                    <a:lstStyle/>
                    <a:p>
                      <a:pPr indent="0" lvl="0" marL="0" rtl="0" algn="ctr">
                        <a:spcBef>
                          <a:spcPts val="0"/>
                        </a:spcBef>
                        <a:spcAft>
                          <a:spcPts val="0"/>
                        </a:spcAft>
                        <a:buNone/>
                      </a:pPr>
                      <a:r>
                        <a:rPr lang="en" sz="1500">
                          <a:latin typeface="Tilt Warp"/>
                          <a:ea typeface="Tilt Warp"/>
                          <a:cs typeface="Tilt Warp"/>
                          <a:sym typeface="Tilt Warp"/>
                        </a:rPr>
                        <a:t>Explain You Reasoning</a:t>
                      </a:r>
                      <a:endParaRPr sz="1500">
                        <a:latin typeface="Tilt Warp"/>
                        <a:ea typeface="Tilt Warp"/>
                        <a:cs typeface="Tilt Warp"/>
                        <a:sym typeface="Tilt Warp"/>
                      </a:endParaRPr>
                    </a:p>
                    <a:p>
                      <a:pPr indent="0" lvl="0" marL="0" rtl="0" algn="ctr">
                        <a:spcBef>
                          <a:spcPts val="0"/>
                        </a:spcBef>
                        <a:spcAft>
                          <a:spcPts val="0"/>
                        </a:spcAft>
                        <a:buNone/>
                      </a:pPr>
                      <a:r>
                        <a:rPr lang="en" sz="1200">
                          <a:solidFill>
                            <a:schemeClr val="dk1"/>
                          </a:solidFill>
                          <a:latin typeface="Nunito"/>
                          <a:ea typeface="Nunito"/>
                          <a:cs typeface="Nunito"/>
                          <a:sym typeface="Nunito"/>
                        </a:rPr>
                        <a:t>Explain how  the evidence supports your claim.</a:t>
                      </a:r>
                      <a:endParaRPr sz="1500">
                        <a:latin typeface="Tilt Warp"/>
                        <a:ea typeface="Tilt Warp"/>
                        <a:cs typeface="Tilt Warp"/>
                        <a:sym typeface="Tilt Warp"/>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D1FAE5"/>
                    </a:solidFill>
                  </a:tcPr>
                </a:tc>
              </a:tr>
              <a:tr h="2452350">
                <a:tc>
                  <a:txBody>
                    <a:bodyPr/>
                    <a:lstStyle/>
                    <a:p>
                      <a:pPr indent="0" lvl="0" marL="0" rtl="0" algn="l">
                        <a:spcBef>
                          <a:spcPts val="0"/>
                        </a:spcBef>
                        <a:spcAft>
                          <a:spcPts val="0"/>
                        </a:spcAft>
                        <a:buNone/>
                      </a:pPr>
                      <a:r>
                        <a:t/>
                      </a:r>
                      <a:endParaRPr sz="1300"/>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300"/>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300"/>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
        <p:nvSpPr>
          <p:cNvPr id="152" name="Google Shape;152;p19"/>
          <p:cNvSpPr/>
          <p:nvPr/>
        </p:nvSpPr>
        <p:spPr>
          <a:xfrm>
            <a:off x="0" y="156875"/>
            <a:ext cx="6135300" cy="485100"/>
          </a:xfrm>
          <a:prstGeom prst="rect">
            <a:avLst/>
          </a:prstGeom>
          <a:solidFill>
            <a:srgbClr val="D1FAE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9"/>
          <p:cNvSpPr txBox="1"/>
          <p:nvPr/>
        </p:nvSpPr>
        <p:spPr>
          <a:xfrm>
            <a:off x="105075" y="69225"/>
            <a:ext cx="6507600" cy="572700"/>
          </a:xfrm>
          <a:prstGeom prst="rect">
            <a:avLst/>
          </a:prstGeom>
          <a:noFill/>
          <a:ln>
            <a:noFill/>
          </a:ln>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t/>
            </a:r>
            <a:endParaRPr sz="3300">
              <a:solidFill>
                <a:srgbClr val="000000"/>
              </a:solidFill>
              <a:latin typeface="Tilt Warp"/>
              <a:ea typeface="Tilt Warp"/>
              <a:cs typeface="Tilt Warp"/>
              <a:sym typeface="Tilt Warp"/>
            </a:endParaRPr>
          </a:p>
        </p:txBody>
      </p:sp>
      <p:sp>
        <p:nvSpPr>
          <p:cNvPr id="154" name="Google Shape;154;p19"/>
          <p:cNvSpPr txBox="1"/>
          <p:nvPr>
            <p:ph idx="1" type="subTitle"/>
          </p:nvPr>
        </p:nvSpPr>
        <p:spPr>
          <a:xfrm>
            <a:off x="245775" y="2673400"/>
            <a:ext cx="2843700" cy="23835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Font typeface="Nunito"/>
              <a:buNone/>
              <a:defRPr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55" name="Google Shape;155;p19"/>
          <p:cNvSpPr txBox="1"/>
          <p:nvPr>
            <p:ph idx="2" type="subTitle"/>
          </p:nvPr>
        </p:nvSpPr>
        <p:spPr>
          <a:xfrm>
            <a:off x="3199175" y="2673400"/>
            <a:ext cx="2843700" cy="23277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Font typeface="Nunito"/>
              <a:buNone/>
              <a:defRPr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56" name="Google Shape;156;p19"/>
          <p:cNvSpPr txBox="1"/>
          <p:nvPr>
            <p:ph idx="3" type="subTitle"/>
          </p:nvPr>
        </p:nvSpPr>
        <p:spPr>
          <a:xfrm>
            <a:off x="6135300" y="2673400"/>
            <a:ext cx="2843700" cy="23277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Font typeface="Nunito"/>
              <a:buNone/>
              <a:defRPr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57" name="Google Shape;157;p19"/>
          <p:cNvSpPr txBox="1"/>
          <p:nvPr>
            <p:ph idx="4" type="subTitle"/>
          </p:nvPr>
        </p:nvSpPr>
        <p:spPr>
          <a:xfrm>
            <a:off x="219425" y="842625"/>
            <a:ext cx="8738700" cy="8511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Font typeface="Nunito"/>
              <a:buNone/>
              <a:defRPr b="1"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nnotate Diffit ">
  <p:cSld name="TITLE_1_2">
    <p:spTree>
      <p:nvGrpSpPr>
        <p:cNvPr id="12" name="Shape 12"/>
        <p:cNvGrpSpPr/>
        <p:nvPr/>
      </p:nvGrpSpPr>
      <p:grpSpPr>
        <a:xfrm>
          <a:off x="0" y="0"/>
          <a:ext cx="0" cy="0"/>
          <a:chOff x="0" y="0"/>
          <a:chExt cx="0" cy="0"/>
        </a:xfrm>
      </p:grpSpPr>
      <p:sp>
        <p:nvSpPr>
          <p:cNvPr id="13" name="Google Shape;13;p3"/>
          <p:cNvSpPr/>
          <p:nvPr/>
        </p:nvSpPr>
        <p:spPr>
          <a:xfrm>
            <a:off x="4995250" y="353500"/>
            <a:ext cx="3273000" cy="256800"/>
          </a:xfrm>
          <a:prstGeom prst="rect">
            <a:avLst/>
          </a:prstGeom>
          <a:solidFill>
            <a:srgbClr val="D1FAE5"/>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3"/>
          <p:cNvSpPr/>
          <p:nvPr/>
        </p:nvSpPr>
        <p:spPr>
          <a:xfrm>
            <a:off x="4927275" y="45100"/>
            <a:ext cx="3991200" cy="56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200">
                <a:latin typeface="Tilt Warp"/>
                <a:ea typeface="Tilt Warp"/>
                <a:cs typeface="Tilt Warp"/>
                <a:sym typeface="Tilt Warp"/>
              </a:rPr>
              <a:t>Read &amp; Annotate </a:t>
            </a:r>
            <a:endParaRPr sz="3200">
              <a:latin typeface="Tilt Warp"/>
              <a:ea typeface="Tilt Warp"/>
              <a:cs typeface="Tilt Warp"/>
              <a:sym typeface="Tilt Warp"/>
            </a:endParaRPr>
          </a:p>
          <a:p>
            <a:pPr indent="0" lvl="0" marL="0" rtl="0" algn="ctr">
              <a:spcBef>
                <a:spcPts val="0"/>
              </a:spcBef>
              <a:spcAft>
                <a:spcPts val="0"/>
              </a:spcAft>
              <a:buNone/>
            </a:pPr>
            <a:r>
              <a:t/>
            </a:r>
            <a:endParaRPr sz="1700">
              <a:latin typeface="Nunito"/>
              <a:ea typeface="Nunito"/>
              <a:cs typeface="Nunito"/>
              <a:sym typeface="Nunito"/>
            </a:endParaRPr>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graphicFrame>
        <p:nvGraphicFramePr>
          <p:cNvPr id="16" name="Google Shape;16;p3"/>
          <p:cNvGraphicFramePr/>
          <p:nvPr/>
        </p:nvGraphicFramePr>
        <p:xfrm>
          <a:off x="5110825" y="1473300"/>
          <a:ext cx="3000000" cy="3000000"/>
        </p:xfrm>
        <a:graphic>
          <a:graphicData uri="http://schemas.openxmlformats.org/drawingml/2006/table">
            <a:tbl>
              <a:tblPr>
                <a:noFill/>
                <a:tableStyleId>{FC9E409E-D0DB-4EFB-993A-58D4F48EA9D5}</a:tableStyleId>
              </a:tblPr>
              <a:tblGrid>
                <a:gridCol w="1190625"/>
                <a:gridCol w="2743250"/>
              </a:tblGrid>
              <a:tr h="1192225">
                <a:tc>
                  <a:txBody>
                    <a:bodyPr/>
                    <a:lstStyle/>
                    <a:p>
                      <a:pPr indent="0" lvl="0" marL="0" rtl="0" algn="ctr">
                        <a:spcBef>
                          <a:spcPts val="0"/>
                        </a:spcBef>
                        <a:spcAft>
                          <a:spcPts val="0"/>
                        </a:spcAft>
                        <a:buNone/>
                      </a:pPr>
                      <a:r>
                        <a:rPr lang="en" sz="1200">
                          <a:latin typeface="Tilt Warp"/>
                          <a:ea typeface="Tilt Warp"/>
                          <a:cs typeface="Tilt Warp"/>
                          <a:sym typeface="Tilt Warp"/>
                        </a:rPr>
                        <a:t>Questions</a:t>
                      </a:r>
                      <a:endParaRPr sz="1200">
                        <a:latin typeface="Tilt Warp"/>
                        <a:ea typeface="Tilt Warp"/>
                        <a:cs typeface="Tilt Warp"/>
                        <a:sym typeface="Tilt Warp"/>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1FAE5"/>
                    </a:solidFill>
                  </a:tcPr>
                </a:tc>
                <a:tc>
                  <a:txBody>
                    <a:bodyPr/>
                    <a:lstStyle/>
                    <a:p>
                      <a:pPr indent="0" lvl="0" marL="0" rtl="0" algn="l">
                        <a:spcBef>
                          <a:spcPts val="0"/>
                        </a:spcBef>
                        <a:spcAft>
                          <a:spcPts val="0"/>
                        </a:spcAft>
                        <a:buNone/>
                      </a:pPr>
                      <a:r>
                        <a:t/>
                      </a:r>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r h="1192225">
                <a:tc>
                  <a:txBody>
                    <a:bodyPr/>
                    <a:lstStyle/>
                    <a:p>
                      <a:pPr indent="0" lvl="0" marL="0" rtl="0" algn="ctr">
                        <a:spcBef>
                          <a:spcPts val="0"/>
                        </a:spcBef>
                        <a:spcAft>
                          <a:spcPts val="0"/>
                        </a:spcAft>
                        <a:buNone/>
                      </a:pPr>
                      <a:r>
                        <a:rPr lang="en" sz="1200">
                          <a:latin typeface="Tilt Warp"/>
                          <a:ea typeface="Tilt Warp"/>
                          <a:cs typeface="Tilt Warp"/>
                          <a:sym typeface="Tilt Warp"/>
                        </a:rPr>
                        <a:t>Connections</a:t>
                      </a:r>
                      <a:endParaRPr sz="1200">
                        <a:latin typeface="Tilt Warp"/>
                        <a:ea typeface="Tilt Warp"/>
                        <a:cs typeface="Tilt Warp"/>
                        <a:sym typeface="Tilt Warp"/>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1FAE5"/>
                    </a:solidFill>
                  </a:tcPr>
                </a:tc>
                <a:tc>
                  <a:txBody>
                    <a:bodyPr/>
                    <a:lstStyle/>
                    <a:p>
                      <a:pPr indent="0" lvl="0" marL="0" rtl="0" algn="l">
                        <a:spcBef>
                          <a:spcPts val="0"/>
                        </a:spcBef>
                        <a:spcAft>
                          <a:spcPts val="0"/>
                        </a:spcAft>
                        <a:buNone/>
                      </a:pPr>
                      <a:r>
                        <a:t/>
                      </a:r>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r h="1192225">
                <a:tc>
                  <a:txBody>
                    <a:bodyPr/>
                    <a:lstStyle/>
                    <a:p>
                      <a:pPr indent="0" lvl="0" marL="0" rtl="0" algn="ctr">
                        <a:spcBef>
                          <a:spcPts val="0"/>
                        </a:spcBef>
                        <a:spcAft>
                          <a:spcPts val="0"/>
                        </a:spcAft>
                        <a:buNone/>
                      </a:pPr>
                      <a:r>
                        <a:rPr lang="en" sz="1200">
                          <a:latin typeface="Tilt Warp"/>
                          <a:ea typeface="Tilt Warp"/>
                          <a:cs typeface="Tilt Warp"/>
                          <a:sym typeface="Tilt Warp"/>
                        </a:rPr>
                        <a:t>Main Idea </a:t>
                      </a:r>
                      <a:endParaRPr sz="1200">
                        <a:latin typeface="Tilt Warp"/>
                        <a:ea typeface="Tilt Warp"/>
                        <a:cs typeface="Tilt Warp"/>
                        <a:sym typeface="Tilt Warp"/>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1FAE5"/>
                    </a:solidFill>
                  </a:tcPr>
                </a:tc>
                <a:tc>
                  <a:txBody>
                    <a:bodyPr/>
                    <a:lstStyle/>
                    <a:p>
                      <a:pPr indent="0" lvl="0" marL="0" rtl="0" algn="l">
                        <a:spcBef>
                          <a:spcPts val="0"/>
                        </a:spcBef>
                        <a:spcAft>
                          <a:spcPts val="0"/>
                        </a:spcAft>
                        <a:buNone/>
                      </a:pPr>
                      <a:r>
                        <a:t/>
                      </a:r>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cxnSp>
        <p:nvCxnSpPr>
          <p:cNvPr id="17" name="Google Shape;17;p3"/>
          <p:cNvCxnSpPr/>
          <p:nvPr/>
        </p:nvCxnSpPr>
        <p:spPr>
          <a:xfrm>
            <a:off x="4927275" y="-27450"/>
            <a:ext cx="9900" cy="5198400"/>
          </a:xfrm>
          <a:prstGeom prst="straightConnector1">
            <a:avLst/>
          </a:prstGeom>
          <a:noFill/>
          <a:ln cap="flat" cmpd="sng" w="38100">
            <a:solidFill>
              <a:schemeClr val="dk1"/>
            </a:solidFill>
            <a:prstDash val="dot"/>
            <a:round/>
            <a:headEnd len="med" w="med" type="none"/>
            <a:tailEnd len="med" w="med" type="none"/>
          </a:ln>
        </p:spPr>
      </p:cxnSp>
      <p:sp>
        <p:nvSpPr>
          <p:cNvPr id="18" name="Google Shape;18;p3"/>
          <p:cNvSpPr txBox="1"/>
          <p:nvPr>
            <p:ph idx="1" type="subTitle"/>
          </p:nvPr>
        </p:nvSpPr>
        <p:spPr>
          <a:xfrm>
            <a:off x="6392275" y="1578975"/>
            <a:ext cx="2526300" cy="9831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dk1"/>
              </a:buClr>
              <a:buSzPts val="1100"/>
              <a:buFont typeface="Nunito"/>
              <a:buNone/>
              <a:defRPr sz="1100">
                <a:solidFill>
                  <a:schemeClr val="dk1"/>
                </a:solidFill>
                <a:latin typeface="Nunito"/>
                <a:ea typeface="Nunito"/>
                <a:cs typeface="Nunito"/>
                <a:sym typeface="Nunito"/>
              </a:defRPr>
            </a:lvl1pPr>
            <a:lvl2pPr lvl="1" rtl="0">
              <a:spcBef>
                <a:spcPts val="0"/>
              </a:spcBef>
              <a:spcAft>
                <a:spcPts val="0"/>
              </a:spcAft>
              <a:buSzPts val="1400"/>
              <a:buFont typeface="Nunito"/>
              <a:buNone/>
              <a:defRPr>
                <a:latin typeface="Nunito"/>
                <a:ea typeface="Nunito"/>
                <a:cs typeface="Nunito"/>
                <a:sym typeface="Nunito"/>
              </a:defRPr>
            </a:lvl2pPr>
            <a:lvl3pPr lvl="2" rtl="0">
              <a:spcBef>
                <a:spcPts val="0"/>
              </a:spcBef>
              <a:spcAft>
                <a:spcPts val="0"/>
              </a:spcAft>
              <a:buSzPts val="1400"/>
              <a:buFont typeface="Nunito"/>
              <a:buNone/>
              <a:defRPr>
                <a:latin typeface="Nunito"/>
                <a:ea typeface="Nunito"/>
                <a:cs typeface="Nunito"/>
                <a:sym typeface="Nunito"/>
              </a:defRPr>
            </a:lvl3pPr>
            <a:lvl4pPr lvl="3" rtl="0">
              <a:spcBef>
                <a:spcPts val="0"/>
              </a:spcBef>
              <a:spcAft>
                <a:spcPts val="0"/>
              </a:spcAft>
              <a:buSzPts val="1400"/>
              <a:buFont typeface="Nunito"/>
              <a:buNone/>
              <a:defRPr>
                <a:latin typeface="Nunito"/>
                <a:ea typeface="Nunito"/>
                <a:cs typeface="Nunito"/>
                <a:sym typeface="Nunito"/>
              </a:defRPr>
            </a:lvl4pPr>
            <a:lvl5pPr lvl="4" rtl="0">
              <a:spcBef>
                <a:spcPts val="0"/>
              </a:spcBef>
              <a:spcAft>
                <a:spcPts val="0"/>
              </a:spcAft>
              <a:buSzPts val="1400"/>
              <a:buFont typeface="Nunito"/>
              <a:buNone/>
              <a:defRPr>
                <a:latin typeface="Nunito"/>
                <a:ea typeface="Nunito"/>
                <a:cs typeface="Nunito"/>
                <a:sym typeface="Nunito"/>
              </a:defRPr>
            </a:lvl5pPr>
            <a:lvl6pPr lvl="5" rtl="0">
              <a:spcBef>
                <a:spcPts val="0"/>
              </a:spcBef>
              <a:spcAft>
                <a:spcPts val="0"/>
              </a:spcAft>
              <a:buSzPts val="1400"/>
              <a:buFont typeface="Nunito"/>
              <a:buNone/>
              <a:defRPr>
                <a:latin typeface="Nunito"/>
                <a:ea typeface="Nunito"/>
                <a:cs typeface="Nunito"/>
                <a:sym typeface="Nunito"/>
              </a:defRPr>
            </a:lvl6pPr>
            <a:lvl7pPr lvl="6" rtl="0">
              <a:spcBef>
                <a:spcPts val="0"/>
              </a:spcBef>
              <a:spcAft>
                <a:spcPts val="0"/>
              </a:spcAft>
              <a:buSzPts val="1400"/>
              <a:buFont typeface="Nunito"/>
              <a:buNone/>
              <a:defRPr>
                <a:latin typeface="Nunito"/>
                <a:ea typeface="Nunito"/>
                <a:cs typeface="Nunito"/>
                <a:sym typeface="Nunito"/>
              </a:defRPr>
            </a:lvl7pPr>
            <a:lvl8pPr lvl="7" rtl="0">
              <a:spcBef>
                <a:spcPts val="0"/>
              </a:spcBef>
              <a:spcAft>
                <a:spcPts val="0"/>
              </a:spcAft>
              <a:buSzPts val="1400"/>
              <a:buFont typeface="Nunito"/>
              <a:buNone/>
              <a:defRPr>
                <a:latin typeface="Nunito"/>
                <a:ea typeface="Nunito"/>
                <a:cs typeface="Nunito"/>
                <a:sym typeface="Nunito"/>
              </a:defRPr>
            </a:lvl8pPr>
            <a:lvl9pPr lvl="8" rtl="0">
              <a:spcBef>
                <a:spcPts val="0"/>
              </a:spcBef>
              <a:spcAft>
                <a:spcPts val="0"/>
              </a:spcAft>
              <a:buSzPts val="1400"/>
              <a:buFont typeface="Nunito"/>
              <a:buNone/>
              <a:defRPr>
                <a:latin typeface="Nunito"/>
                <a:ea typeface="Nunito"/>
                <a:cs typeface="Nunito"/>
                <a:sym typeface="Nunito"/>
              </a:defRPr>
            </a:lvl9pPr>
          </a:lstStyle>
          <a:p/>
        </p:txBody>
      </p:sp>
      <p:sp>
        <p:nvSpPr>
          <p:cNvPr id="19" name="Google Shape;19;p3"/>
          <p:cNvSpPr txBox="1"/>
          <p:nvPr>
            <p:ph idx="2" type="subTitle"/>
          </p:nvPr>
        </p:nvSpPr>
        <p:spPr>
          <a:xfrm>
            <a:off x="6392275" y="2790050"/>
            <a:ext cx="2526300" cy="9831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dk1"/>
              </a:buClr>
              <a:buSzPts val="1100"/>
              <a:buFont typeface="Nunito"/>
              <a:buNone/>
              <a:defRPr sz="1100">
                <a:solidFill>
                  <a:schemeClr val="dk1"/>
                </a:solidFill>
                <a:latin typeface="Nunito"/>
                <a:ea typeface="Nunito"/>
                <a:cs typeface="Nunito"/>
                <a:sym typeface="Nunito"/>
              </a:defRPr>
            </a:lvl1pPr>
            <a:lvl2pPr lvl="1" rtl="0">
              <a:spcBef>
                <a:spcPts val="0"/>
              </a:spcBef>
              <a:spcAft>
                <a:spcPts val="0"/>
              </a:spcAft>
              <a:buSzPts val="1400"/>
              <a:buFont typeface="Nunito"/>
              <a:buNone/>
              <a:defRPr>
                <a:latin typeface="Nunito"/>
                <a:ea typeface="Nunito"/>
                <a:cs typeface="Nunito"/>
                <a:sym typeface="Nunito"/>
              </a:defRPr>
            </a:lvl2pPr>
            <a:lvl3pPr lvl="2" rtl="0">
              <a:spcBef>
                <a:spcPts val="0"/>
              </a:spcBef>
              <a:spcAft>
                <a:spcPts val="0"/>
              </a:spcAft>
              <a:buSzPts val="1400"/>
              <a:buFont typeface="Nunito"/>
              <a:buNone/>
              <a:defRPr>
                <a:latin typeface="Nunito"/>
                <a:ea typeface="Nunito"/>
                <a:cs typeface="Nunito"/>
                <a:sym typeface="Nunito"/>
              </a:defRPr>
            </a:lvl3pPr>
            <a:lvl4pPr lvl="3" rtl="0">
              <a:spcBef>
                <a:spcPts val="0"/>
              </a:spcBef>
              <a:spcAft>
                <a:spcPts val="0"/>
              </a:spcAft>
              <a:buSzPts val="1400"/>
              <a:buFont typeface="Nunito"/>
              <a:buNone/>
              <a:defRPr>
                <a:latin typeface="Nunito"/>
                <a:ea typeface="Nunito"/>
                <a:cs typeface="Nunito"/>
                <a:sym typeface="Nunito"/>
              </a:defRPr>
            </a:lvl4pPr>
            <a:lvl5pPr lvl="4" rtl="0">
              <a:spcBef>
                <a:spcPts val="0"/>
              </a:spcBef>
              <a:spcAft>
                <a:spcPts val="0"/>
              </a:spcAft>
              <a:buSzPts val="1400"/>
              <a:buFont typeface="Nunito"/>
              <a:buNone/>
              <a:defRPr>
                <a:latin typeface="Nunito"/>
                <a:ea typeface="Nunito"/>
                <a:cs typeface="Nunito"/>
                <a:sym typeface="Nunito"/>
              </a:defRPr>
            </a:lvl5pPr>
            <a:lvl6pPr lvl="5" rtl="0">
              <a:spcBef>
                <a:spcPts val="0"/>
              </a:spcBef>
              <a:spcAft>
                <a:spcPts val="0"/>
              </a:spcAft>
              <a:buSzPts val="1400"/>
              <a:buFont typeface="Nunito"/>
              <a:buNone/>
              <a:defRPr>
                <a:latin typeface="Nunito"/>
                <a:ea typeface="Nunito"/>
                <a:cs typeface="Nunito"/>
                <a:sym typeface="Nunito"/>
              </a:defRPr>
            </a:lvl6pPr>
            <a:lvl7pPr lvl="6" rtl="0">
              <a:spcBef>
                <a:spcPts val="0"/>
              </a:spcBef>
              <a:spcAft>
                <a:spcPts val="0"/>
              </a:spcAft>
              <a:buSzPts val="1400"/>
              <a:buFont typeface="Nunito"/>
              <a:buNone/>
              <a:defRPr>
                <a:latin typeface="Nunito"/>
                <a:ea typeface="Nunito"/>
                <a:cs typeface="Nunito"/>
                <a:sym typeface="Nunito"/>
              </a:defRPr>
            </a:lvl7pPr>
            <a:lvl8pPr lvl="7" rtl="0">
              <a:spcBef>
                <a:spcPts val="0"/>
              </a:spcBef>
              <a:spcAft>
                <a:spcPts val="0"/>
              </a:spcAft>
              <a:buSzPts val="1400"/>
              <a:buFont typeface="Nunito"/>
              <a:buNone/>
              <a:defRPr>
                <a:latin typeface="Nunito"/>
                <a:ea typeface="Nunito"/>
                <a:cs typeface="Nunito"/>
                <a:sym typeface="Nunito"/>
              </a:defRPr>
            </a:lvl8pPr>
            <a:lvl9pPr lvl="8" rtl="0">
              <a:spcBef>
                <a:spcPts val="0"/>
              </a:spcBef>
              <a:spcAft>
                <a:spcPts val="0"/>
              </a:spcAft>
              <a:buSzPts val="1400"/>
              <a:buFont typeface="Nunito"/>
              <a:buNone/>
              <a:defRPr>
                <a:latin typeface="Nunito"/>
                <a:ea typeface="Nunito"/>
                <a:cs typeface="Nunito"/>
                <a:sym typeface="Nunito"/>
              </a:defRPr>
            </a:lvl9pPr>
          </a:lstStyle>
          <a:p/>
        </p:txBody>
      </p:sp>
      <p:sp>
        <p:nvSpPr>
          <p:cNvPr id="20" name="Google Shape;20;p3"/>
          <p:cNvSpPr txBox="1"/>
          <p:nvPr>
            <p:ph idx="3" type="subTitle"/>
          </p:nvPr>
        </p:nvSpPr>
        <p:spPr>
          <a:xfrm>
            <a:off x="6392275" y="4001125"/>
            <a:ext cx="2526300" cy="9831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dk1"/>
              </a:buClr>
              <a:buSzPts val="1100"/>
              <a:buFont typeface="Nunito"/>
              <a:buNone/>
              <a:defRPr sz="1100">
                <a:solidFill>
                  <a:schemeClr val="dk1"/>
                </a:solidFill>
                <a:latin typeface="Nunito"/>
                <a:ea typeface="Nunito"/>
                <a:cs typeface="Nunito"/>
                <a:sym typeface="Nunito"/>
              </a:defRPr>
            </a:lvl1pPr>
            <a:lvl2pPr lvl="1" rtl="0">
              <a:spcBef>
                <a:spcPts val="0"/>
              </a:spcBef>
              <a:spcAft>
                <a:spcPts val="0"/>
              </a:spcAft>
              <a:buSzPts val="1400"/>
              <a:buFont typeface="Nunito"/>
              <a:buNone/>
              <a:defRPr>
                <a:latin typeface="Nunito"/>
                <a:ea typeface="Nunito"/>
                <a:cs typeface="Nunito"/>
                <a:sym typeface="Nunito"/>
              </a:defRPr>
            </a:lvl2pPr>
            <a:lvl3pPr lvl="2" rtl="0">
              <a:spcBef>
                <a:spcPts val="0"/>
              </a:spcBef>
              <a:spcAft>
                <a:spcPts val="0"/>
              </a:spcAft>
              <a:buSzPts val="1400"/>
              <a:buFont typeface="Nunito"/>
              <a:buNone/>
              <a:defRPr>
                <a:latin typeface="Nunito"/>
                <a:ea typeface="Nunito"/>
                <a:cs typeface="Nunito"/>
                <a:sym typeface="Nunito"/>
              </a:defRPr>
            </a:lvl3pPr>
            <a:lvl4pPr lvl="3" rtl="0">
              <a:spcBef>
                <a:spcPts val="0"/>
              </a:spcBef>
              <a:spcAft>
                <a:spcPts val="0"/>
              </a:spcAft>
              <a:buSzPts val="1400"/>
              <a:buFont typeface="Nunito"/>
              <a:buNone/>
              <a:defRPr>
                <a:latin typeface="Nunito"/>
                <a:ea typeface="Nunito"/>
                <a:cs typeface="Nunito"/>
                <a:sym typeface="Nunito"/>
              </a:defRPr>
            </a:lvl4pPr>
            <a:lvl5pPr lvl="4" rtl="0">
              <a:spcBef>
                <a:spcPts val="0"/>
              </a:spcBef>
              <a:spcAft>
                <a:spcPts val="0"/>
              </a:spcAft>
              <a:buSzPts val="1400"/>
              <a:buFont typeface="Nunito"/>
              <a:buNone/>
              <a:defRPr>
                <a:latin typeface="Nunito"/>
                <a:ea typeface="Nunito"/>
                <a:cs typeface="Nunito"/>
                <a:sym typeface="Nunito"/>
              </a:defRPr>
            </a:lvl5pPr>
            <a:lvl6pPr lvl="5" rtl="0">
              <a:spcBef>
                <a:spcPts val="0"/>
              </a:spcBef>
              <a:spcAft>
                <a:spcPts val="0"/>
              </a:spcAft>
              <a:buSzPts val="1400"/>
              <a:buFont typeface="Nunito"/>
              <a:buNone/>
              <a:defRPr>
                <a:latin typeface="Nunito"/>
                <a:ea typeface="Nunito"/>
                <a:cs typeface="Nunito"/>
                <a:sym typeface="Nunito"/>
              </a:defRPr>
            </a:lvl6pPr>
            <a:lvl7pPr lvl="6" rtl="0">
              <a:spcBef>
                <a:spcPts val="0"/>
              </a:spcBef>
              <a:spcAft>
                <a:spcPts val="0"/>
              </a:spcAft>
              <a:buSzPts val="1400"/>
              <a:buFont typeface="Nunito"/>
              <a:buNone/>
              <a:defRPr>
                <a:latin typeface="Nunito"/>
                <a:ea typeface="Nunito"/>
                <a:cs typeface="Nunito"/>
                <a:sym typeface="Nunito"/>
              </a:defRPr>
            </a:lvl7pPr>
            <a:lvl8pPr lvl="7" rtl="0">
              <a:spcBef>
                <a:spcPts val="0"/>
              </a:spcBef>
              <a:spcAft>
                <a:spcPts val="0"/>
              </a:spcAft>
              <a:buSzPts val="1400"/>
              <a:buFont typeface="Nunito"/>
              <a:buNone/>
              <a:defRPr>
                <a:latin typeface="Nunito"/>
                <a:ea typeface="Nunito"/>
                <a:cs typeface="Nunito"/>
                <a:sym typeface="Nunito"/>
              </a:defRPr>
            </a:lvl8pPr>
            <a:lvl9pPr lvl="8" rtl="0">
              <a:spcBef>
                <a:spcPts val="0"/>
              </a:spcBef>
              <a:spcAft>
                <a:spcPts val="0"/>
              </a:spcAft>
              <a:buSzPts val="1400"/>
              <a:buFont typeface="Nunito"/>
              <a:buNone/>
              <a:defRPr>
                <a:latin typeface="Nunito"/>
                <a:ea typeface="Nunito"/>
                <a:cs typeface="Nunito"/>
                <a:sym typeface="Nunito"/>
              </a:defRPr>
            </a:lvl9pPr>
          </a:lstStyle>
          <a:p/>
        </p:txBody>
      </p:sp>
      <p:sp>
        <p:nvSpPr>
          <p:cNvPr id="21" name="Google Shape;21;p3"/>
          <p:cNvSpPr txBox="1"/>
          <p:nvPr/>
        </p:nvSpPr>
        <p:spPr>
          <a:xfrm>
            <a:off x="5510725" y="683363"/>
            <a:ext cx="3511800" cy="615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300">
                <a:highlight>
                  <a:srgbClr val="FFE599"/>
                </a:highlight>
                <a:latin typeface="Nunito"/>
                <a:ea typeface="Nunito"/>
                <a:cs typeface="Nunito"/>
                <a:sym typeface="Nunito"/>
              </a:rPr>
              <a:t>As you read, highlight key dates, people, concepts, and words in yellow or </a:t>
            </a:r>
            <a:r>
              <a:rPr lang="en" sz="1300" u="sng">
                <a:highlight>
                  <a:srgbClr val="FFE599"/>
                </a:highlight>
                <a:latin typeface="Nunito"/>
                <a:ea typeface="Nunito"/>
                <a:cs typeface="Nunito"/>
                <a:sym typeface="Nunito"/>
              </a:rPr>
              <a:t>underline</a:t>
            </a:r>
            <a:endParaRPr sz="1300" u="sng">
              <a:highlight>
                <a:srgbClr val="FFE599"/>
              </a:highlight>
              <a:latin typeface="Nunito"/>
              <a:ea typeface="Nunito"/>
              <a:cs typeface="Nunito"/>
              <a:sym typeface="Nunito"/>
            </a:endParaRPr>
          </a:p>
        </p:txBody>
      </p:sp>
      <p:pic>
        <p:nvPicPr>
          <p:cNvPr id="22" name="Google Shape;22;p3"/>
          <p:cNvPicPr preferRelativeResize="0"/>
          <p:nvPr/>
        </p:nvPicPr>
        <p:blipFill>
          <a:blip r:embed="rId2">
            <a:alphaModFix/>
          </a:blip>
          <a:stretch>
            <a:fillRect/>
          </a:stretch>
        </p:blipFill>
        <p:spPr>
          <a:xfrm>
            <a:off x="5034625" y="769300"/>
            <a:ext cx="476100" cy="476122"/>
          </a:xfrm>
          <a:prstGeom prst="rect">
            <a:avLst/>
          </a:prstGeom>
          <a:noFill/>
          <a:ln>
            <a:noFill/>
          </a:ln>
        </p:spPr>
      </p:pic>
      <p:pic>
        <p:nvPicPr>
          <p:cNvPr id="23" name="Google Shape;23;p3"/>
          <p:cNvPicPr preferRelativeResize="0"/>
          <p:nvPr/>
        </p:nvPicPr>
        <p:blipFill>
          <a:blip r:embed="rId3">
            <a:alphaModFix/>
          </a:blip>
          <a:stretch>
            <a:fillRect/>
          </a:stretch>
        </p:blipFill>
        <p:spPr>
          <a:xfrm>
            <a:off x="5408775" y="4234550"/>
            <a:ext cx="614550" cy="614550"/>
          </a:xfrm>
          <a:prstGeom prst="rect">
            <a:avLst/>
          </a:prstGeom>
          <a:noFill/>
          <a:ln>
            <a:noFill/>
          </a:ln>
        </p:spPr>
      </p:pic>
      <p:pic>
        <p:nvPicPr>
          <p:cNvPr id="24" name="Google Shape;24;p3"/>
          <p:cNvPicPr preferRelativeResize="0"/>
          <p:nvPr/>
        </p:nvPicPr>
        <p:blipFill>
          <a:blip r:embed="rId4">
            <a:alphaModFix/>
          </a:blip>
          <a:stretch>
            <a:fillRect/>
          </a:stretch>
        </p:blipFill>
        <p:spPr>
          <a:xfrm>
            <a:off x="5408775" y="3079600"/>
            <a:ext cx="614550" cy="614550"/>
          </a:xfrm>
          <a:prstGeom prst="rect">
            <a:avLst/>
          </a:prstGeom>
          <a:noFill/>
          <a:ln>
            <a:noFill/>
          </a:ln>
        </p:spPr>
      </p:pic>
      <p:pic>
        <p:nvPicPr>
          <p:cNvPr id="25" name="Google Shape;25;p3"/>
          <p:cNvPicPr preferRelativeResize="0"/>
          <p:nvPr/>
        </p:nvPicPr>
        <p:blipFill>
          <a:blip r:embed="rId5">
            <a:alphaModFix/>
          </a:blip>
          <a:stretch>
            <a:fillRect/>
          </a:stretch>
        </p:blipFill>
        <p:spPr>
          <a:xfrm>
            <a:off x="5388300" y="1815275"/>
            <a:ext cx="655500" cy="655500"/>
          </a:xfrm>
          <a:prstGeom prst="rect">
            <a:avLst/>
          </a:prstGeom>
          <a:noFill/>
          <a:ln>
            <a:noFill/>
          </a:ln>
        </p:spPr>
      </p:pic>
      <p:sp>
        <p:nvSpPr>
          <p:cNvPr id="26" name="Google Shape;26;p3"/>
          <p:cNvSpPr txBox="1"/>
          <p:nvPr>
            <p:ph idx="4" type="subTitle"/>
          </p:nvPr>
        </p:nvSpPr>
        <p:spPr>
          <a:xfrm>
            <a:off x="182475" y="216700"/>
            <a:ext cx="4571100" cy="4767000"/>
          </a:xfrm>
          <a:prstGeom prst="rect">
            <a:avLst/>
          </a:prstGeom>
          <a:solidFill>
            <a:schemeClr val="lt1"/>
          </a:solidFill>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lvl1pPr lvl="0" rtl="0">
              <a:spcBef>
                <a:spcPts val="0"/>
              </a:spcBef>
              <a:spcAft>
                <a:spcPts val="0"/>
              </a:spcAft>
              <a:buSzPts val="1400"/>
              <a:buFont typeface="Nunito"/>
              <a:buNone/>
              <a:defRPr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pic>
        <p:nvPicPr>
          <p:cNvPr id="27" name="Google Shape;27;p3"/>
          <p:cNvPicPr preferRelativeResize="0"/>
          <p:nvPr/>
        </p:nvPicPr>
        <p:blipFill>
          <a:blip r:embed="rId6">
            <a:alphaModFix/>
          </a:blip>
          <a:stretch>
            <a:fillRect/>
          </a:stretch>
        </p:blipFill>
        <p:spPr>
          <a:xfrm>
            <a:off x="8904800" y="57400"/>
            <a:ext cx="201375" cy="20137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ocab list" type="secHead">
  <p:cSld name="SECTION_HEADER">
    <p:spTree>
      <p:nvGrpSpPr>
        <p:cNvPr id="33" name="Shape 33"/>
        <p:cNvGrpSpPr/>
        <p:nvPr/>
      </p:nvGrpSpPr>
      <p:grpSpPr>
        <a:xfrm>
          <a:off x="0" y="0"/>
          <a:ext cx="0" cy="0"/>
          <a:chOff x="0" y="0"/>
          <a:chExt cx="0" cy="0"/>
        </a:xfrm>
      </p:grpSpPr>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graphicFrame>
        <p:nvGraphicFramePr>
          <p:cNvPr id="35" name="Google Shape;35;p5"/>
          <p:cNvGraphicFramePr/>
          <p:nvPr/>
        </p:nvGraphicFramePr>
        <p:xfrm>
          <a:off x="157875" y="942125"/>
          <a:ext cx="3000000" cy="3000000"/>
        </p:xfrm>
        <a:graphic>
          <a:graphicData uri="http://schemas.openxmlformats.org/drawingml/2006/table">
            <a:tbl>
              <a:tblPr>
                <a:noFill/>
                <a:tableStyleId>{FC9E409E-D0DB-4EFB-993A-58D4F48EA9D5}</a:tableStyleId>
              </a:tblPr>
              <a:tblGrid>
                <a:gridCol w="1829550"/>
                <a:gridCol w="4055950"/>
                <a:gridCol w="2942750"/>
              </a:tblGrid>
              <a:tr h="432275">
                <a:tc>
                  <a:txBody>
                    <a:bodyPr/>
                    <a:lstStyle/>
                    <a:p>
                      <a:pPr indent="0" lvl="0" marL="0" rtl="0" algn="l">
                        <a:spcBef>
                          <a:spcPts val="0"/>
                        </a:spcBef>
                        <a:spcAft>
                          <a:spcPts val="0"/>
                        </a:spcAft>
                        <a:buNone/>
                      </a:pPr>
                      <a:r>
                        <a:rPr lang="en" sz="1500">
                          <a:latin typeface="Tilt Warp"/>
                          <a:ea typeface="Tilt Warp"/>
                          <a:cs typeface="Tilt Warp"/>
                          <a:sym typeface="Tilt Warp"/>
                        </a:rPr>
                        <a:t>Vocabulary Term </a:t>
                      </a:r>
                      <a:endParaRPr sz="1500">
                        <a:latin typeface="Tilt Warp"/>
                        <a:ea typeface="Tilt Warp"/>
                        <a:cs typeface="Tilt Warp"/>
                        <a:sym typeface="Tilt Warp"/>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A7F3D0"/>
                    </a:solidFill>
                  </a:tcPr>
                </a:tc>
                <a:tc>
                  <a:txBody>
                    <a:bodyPr/>
                    <a:lstStyle/>
                    <a:p>
                      <a:pPr indent="0" lvl="0" marL="0" rtl="0" algn="l">
                        <a:spcBef>
                          <a:spcPts val="0"/>
                        </a:spcBef>
                        <a:spcAft>
                          <a:spcPts val="0"/>
                        </a:spcAft>
                        <a:buNone/>
                      </a:pPr>
                      <a:r>
                        <a:rPr lang="en" sz="1500">
                          <a:latin typeface="Tilt Warp"/>
                          <a:ea typeface="Tilt Warp"/>
                          <a:cs typeface="Tilt Warp"/>
                          <a:sym typeface="Tilt Warp"/>
                        </a:rPr>
                        <a:t>Definition</a:t>
                      </a:r>
                      <a:endParaRPr sz="1500">
                        <a:latin typeface="Tilt Warp"/>
                        <a:ea typeface="Tilt Warp"/>
                        <a:cs typeface="Tilt Warp"/>
                        <a:sym typeface="Tilt Warp"/>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A7F3D0"/>
                    </a:solidFill>
                  </a:tcPr>
                </a:tc>
                <a:tc>
                  <a:txBody>
                    <a:bodyPr/>
                    <a:lstStyle/>
                    <a:p>
                      <a:pPr indent="0" lvl="0" marL="0" rtl="0" algn="l">
                        <a:spcBef>
                          <a:spcPts val="0"/>
                        </a:spcBef>
                        <a:spcAft>
                          <a:spcPts val="0"/>
                        </a:spcAft>
                        <a:buNone/>
                      </a:pPr>
                      <a:r>
                        <a:rPr lang="en" sz="1500">
                          <a:latin typeface="Tilt Warp"/>
                          <a:ea typeface="Tilt Warp"/>
                          <a:cs typeface="Tilt Warp"/>
                          <a:sym typeface="Tilt Warp"/>
                        </a:rPr>
                        <a:t>Example Sentence</a:t>
                      </a:r>
                      <a:endParaRPr sz="1500">
                        <a:latin typeface="Tilt Warp"/>
                        <a:ea typeface="Tilt Warp"/>
                        <a:cs typeface="Tilt Warp"/>
                        <a:sym typeface="Tilt Warp"/>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A7F3D0"/>
                    </a:solidFill>
                  </a:tcPr>
                </a:tc>
              </a:tr>
              <a:tr h="720925">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720925">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720925">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720925">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720925">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
        <p:nvSpPr>
          <p:cNvPr id="36" name="Google Shape;36;p5"/>
          <p:cNvSpPr txBox="1"/>
          <p:nvPr>
            <p:ph idx="1" type="subTitle"/>
          </p:nvPr>
        </p:nvSpPr>
        <p:spPr>
          <a:xfrm>
            <a:off x="217025" y="1374400"/>
            <a:ext cx="1708800" cy="7209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Font typeface="Nunito"/>
              <a:buNone/>
              <a:defRPr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7" name="Google Shape;37;p5"/>
          <p:cNvSpPr txBox="1"/>
          <p:nvPr>
            <p:ph idx="2" type="subTitle"/>
          </p:nvPr>
        </p:nvSpPr>
        <p:spPr>
          <a:xfrm>
            <a:off x="217025" y="2095325"/>
            <a:ext cx="1708800" cy="6618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Font typeface="Nunito"/>
              <a:buNone/>
              <a:defRPr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8" name="Google Shape;38;p5"/>
          <p:cNvSpPr txBox="1"/>
          <p:nvPr>
            <p:ph idx="3" type="subTitle"/>
          </p:nvPr>
        </p:nvSpPr>
        <p:spPr>
          <a:xfrm>
            <a:off x="192275" y="2812000"/>
            <a:ext cx="1795200" cy="6618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Font typeface="Nunito"/>
              <a:buNone/>
              <a:defRPr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9" name="Google Shape;39;p5"/>
          <p:cNvSpPr txBox="1"/>
          <p:nvPr>
            <p:ph idx="4" type="subTitle"/>
          </p:nvPr>
        </p:nvSpPr>
        <p:spPr>
          <a:xfrm>
            <a:off x="192275" y="3528650"/>
            <a:ext cx="1795200" cy="7209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Font typeface="Nunito"/>
              <a:buNone/>
              <a:defRPr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0" name="Google Shape;40;p5"/>
          <p:cNvSpPr txBox="1"/>
          <p:nvPr>
            <p:ph idx="5" type="subTitle"/>
          </p:nvPr>
        </p:nvSpPr>
        <p:spPr>
          <a:xfrm>
            <a:off x="157875" y="4245300"/>
            <a:ext cx="1854300" cy="720900"/>
          </a:xfrm>
          <a:prstGeom prst="rect">
            <a:avLst/>
          </a:prstGeom>
        </p:spPr>
        <p:txBody>
          <a:bodyPr anchorCtr="0" anchor="t" bIns="91425" lIns="91425" spcFirstLastPara="1" rIns="91425" wrap="square" tIns="91425">
            <a:normAutofit/>
          </a:bodyPr>
          <a:lstStyle>
            <a:lvl1pPr lvl="0" rtl="0">
              <a:spcBef>
                <a:spcPts val="0"/>
              </a:spcBef>
              <a:spcAft>
                <a:spcPts val="0"/>
              </a:spcAft>
              <a:buSzPts val="1400"/>
              <a:buFont typeface="Nunito"/>
              <a:buNone/>
              <a:defRPr sz="1400">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1" name="Google Shape;41;p5"/>
          <p:cNvSpPr txBox="1"/>
          <p:nvPr>
            <p:ph idx="6" type="subTitle"/>
          </p:nvPr>
        </p:nvSpPr>
        <p:spPr>
          <a:xfrm>
            <a:off x="2012175" y="1378700"/>
            <a:ext cx="40311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42" name="Google Shape;42;p5"/>
          <p:cNvSpPr txBox="1"/>
          <p:nvPr>
            <p:ph idx="7" type="subTitle"/>
          </p:nvPr>
        </p:nvSpPr>
        <p:spPr>
          <a:xfrm>
            <a:off x="6043375" y="1378700"/>
            <a:ext cx="28875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43" name="Google Shape;43;p5"/>
          <p:cNvSpPr/>
          <p:nvPr/>
        </p:nvSpPr>
        <p:spPr>
          <a:xfrm>
            <a:off x="0" y="156875"/>
            <a:ext cx="6135300" cy="485100"/>
          </a:xfrm>
          <a:prstGeom prst="rect">
            <a:avLst/>
          </a:prstGeom>
          <a:solidFill>
            <a:srgbClr val="D1FAE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5"/>
          <p:cNvSpPr txBox="1"/>
          <p:nvPr>
            <p:ph type="title"/>
          </p:nvPr>
        </p:nvSpPr>
        <p:spPr>
          <a:xfrm>
            <a:off x="105075" y="69225"/>
            <a:ext cx="6507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
        <p:nvSpPr>
          <p:cNvPr id="45" name="Google Shape;45;p5"/>
          <p:cNvSpPr txBox="1"/>
          <p:nvPr>
            <p:ph idx="8" type="subTitle"/>
          </p:nvPr>
        </p:nvSpPr>
        <p:spPr>
          <a:xfrm>
            <a:off x="1996800" y="2112738"/>
            <a:ext cx="40311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46" name="Google Shape;46;p5"/>
          <p:cNvSpPr txBox="1"/>
          <p:nvPr>
            <p:ph idx="9" type="subTitle"/>
          </p:nvPr>
        </p:nvSpPr>
        <p:spPr>
          <a:xfrm>
            <a:off x="1996800" y="2846788"/>
            <a:ext cx="40311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47" name="Google Shape;47;p5"/>
          <p:cNvSpPr txBox="1"/>
          <p:nvPr>
            <p:ph idx="13" type="subTitle"/>
          </p:nvPr>
        </p:nvSpPr>
        <p:spPr>
          <a:xfrm>
            <a:off x="1996800" y="3546038"/>
            <a:ext cx="40311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48" name="Google Shape;48;p5"/>
          <p:cNvSpPr txBox="1"/>
          <p:nvPr>
            <p:ph idx="14" type="subTitle"/>
          </p:nvPr>
        </p:nvSpPr>
        <p:spPr>
          <a:xfrm>
            <a:off x="1996800" y="4304388"/>
            <a:ext cx="40311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49" name="Google Shape;49;p5"/>
          <p:cNvSpPr txBox="1"/>
          <p:nvPr>
            <p:ph idx="15" type="subTitle"/>
          </p:nvPr>
        </p:nvSpPr>
        <p:spPr>
          <a:xfrm>
            <a:off x="6043375" y="2142288"/>
            <a:ext cx="28875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50" name="Google Shape;50;p5"/>
          <p:cNvSpPr txBox="1"/>
          <p:nvPr>
            <p:ph idx="16" type="subTitle"/>
          </p:nvPr>
        </p:nvSpPr>
        <p:spPr>
          <a:xfrm>
            <a:off x="6037225" y="2846788"/>
            <a:ext cx="28875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51" name="Google Shape;51;p5"/>
          <p:cNvSpPr txBox="1"/>
          <p:nvPr>
            <p:ph idx="17" type="subTitle"/>
          </p:nvPr>
        </p:nvSpPr>
        <p:spPr>
          <a:xfrm>
            <a:off x="6037225" y="3551288"/>
            <a:ext cx="28875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52" name="Google Shape;52;p5"/>
          <p:cNvSpPr txBox="1"/>
          <p:nvPr>
            <p:ph idx="18" type="subTitle"/>
          </p:nvPr>
        </p:nvSpPr>
        <p:spPr>
          <a:xfrm>
            <a:off x="6043375" y="4314888"/>
            <a:ext cx="2887500" cy="6618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SzPts val="1400"/>
              <a:buFont typeface="Nunito"/>
              <a:buNone/>
              <a:defRPr sz="1400">
                <a:latin typeface="Nunito"/>
                <a:ea typeface="Nunito"/>
                <a:cs typeface="Nunito"/>
                <a:sym typeface="Nunito"/>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pic>
        <p:nvPicPr>
          <p:cNvPr id="53" name="Google Shape;53;p5"/>
          <p:cNvPicPr preferRelativeResize="0"/>
          <p:nvPr/>
        </p:nvPicPr>
        <p:blipFill>
          <a:blip r:embed="rId2">
            <a:alphaModFix/>
          </a:blip>
          <a:stretch>
            <a:fillRect/>
          </a:stretch>
        </p:blipFill>
        <p:spPr>
          <a:xfrm>
            <a:off x="8904800" y="57400"/>
            <a:ext cx="201375" cy="20137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ocab list 1">
  <p:cSld name="SECTION_HEADER_1">
    <p:spTree>
      <p:nvGrpSpPr>
        <p:cNvPr id="54" name="Shape 54"/>
        <p:cNvGrpSpPr/>
        <p:nvPr/>
      </p:nvGrpSpPr>
      <p:grpSpPr>
        <a:xfrm>
          <a:off x="0" y="0"/>
          <a:ext cx="0" cy="0"/>
          <a:chOff x="0" y="0"/>
          <a:chExt cx="0" cy="0"/>
        </a:xfrm>
      </p:grpSpPr>
      <p:pic>
        <p:nvPicPr>
          <p:cNvPr id="55" name="Google Shape;55;p6"/>
          <p:cNvPicPr preferRelativeResize="0"/>
          <p:nvPr/>
        </p:nvPicPr>
        <p:blipFill>
          <a:blip r:embed="rId2">
            <a:alphaModFix/>
          </a:blip>
          <a:stretch>
            <a:fillRect/>
          </a:stretch>
        </p:blipFill>
        <p:spPr>
          <a:xfrm>
            <a:off x="8904800" y="57400"/>
            <a:ext cx="201375" cy="20137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CQ" type="twoColTx">
  <p:cSld name="TITLE_AND_TWO_COLUMNS">
    <p:spTree>
      <p:nvGrpSpPr>
        <p:cNvPr id="56" name="Shape 56"/>
        <p:cNvGrpSpPr/>
        <p:nvPr/>
      </p:nvGrpSpPr>
      <p:grpSpPr>
        <a:xfrm>
          <a:off x="0" y="0"/>
          <a:ext cx="0" cy="0"/>
          <a:chOff x="0" y="0"/>
          <a:chExt cx="0" cy="0"/>
        </a:xfrm>
      </p:grpSpPr>
      <p:sp>
        <p:nvSpPr>
          <p:cNvPr id="57" name="Google Shape;5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58" name="Google Shape;58;p7"/>
          <p:cNvSpPr/>
          <p:nvPr/>
        </p:nvSpPr>
        <p:spPr>
          <a:xfrm>
            <a:off x="228900" y="1663075"/>
            <a:ext cx="8686200" cy="3302400"/>
          </a:xfrm>
          <a:prstGeom prst="rect">
            <a:avLst/>
          </a:prstGeom>
          <a:solidFill>
            <a:srgbClr val="D1FAE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Nunito"/>
              <a:ea typeface="Nunito"/>
              <a:cs typeface="Nunito"/>
              <a:sym typeface="Nunito"/>
            </a:endParaRPr>
          </a:p>
        </p:txBody>
      </p:sp>
      <p:sp>
        <p:nvSpPr>
          <p:cNvPr id="59" name="Google Shape;59;p7"/>
          <p:cNvSpPr txBox="1"/>
          <p:nvPr>
            <p:ph idx="1" type="subTitle"/>
          </p:nvPr>
        </p:nvSpPr>
        <p:spPr>
          <a:xfrm>
            <a:off x="396975" y="1800225"/>
            <a:ext cx="8370600" cy="3001200"/>
          </a:xfrm>
          <a:prstGeom prst="rect">
            <a:avLst/>
          </a:prstGeom>
          <a:solidFill>
            <a:schemeClr val="lt1"/>
          </a:solidFill>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lvl1pPr lvl="0" rtl="0">
              <a:spcBef>
                <a:spcPts val="0"/>
              </a:spcBef>
              <a:spcAft>
                <a:spcPts val="0"/>
              </a:spcAft>
              <a:buSzPts val="1800"/>
              <a:buFont typeface="Nunito"/>
              <a:buNone/>
              <a:defRPr>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0" name="Google Shape;60;p7"/>
          <p:cNvSpPr/>
          <p:nvPr/>
        </p:nvSpPr>
        <p:spPr>
          <a:xfrm>
            <a:off x="0" y="156875"/>
            <a:ext cx="6135300" cy="485100"/>
          </a:xfrm>
          <a:prstGeom prst="rect">
            <a:avLst/>
          </a:prstGeom>
          <a:solidFill>
            <a:srgbClr val="D1FAE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7"/>
          <p:cNvSpPr txBox="1"/>
          <p:nvPr>
            <p:ph type="title"/>
          </p:nvPr>
        </p:nvSpPr>
        <p:spPr>
          <a:xfrm>
            <a:off x="105075" y="69225"/>
            <a:ext cx="6507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pic>
        <p:nvPicPr>
          <p:cNvPr id="62" name="Google Shape;62;p7"/>
          <p:cNvPicPr preferRelativeResize="0"/>
          <p:nvPr/>
        </p:nvPicPr>
        <p:blipFill>
          <a:blip r:embed="rId2">
            <a:alphaModFix/>
          </a:blip>
          <a:stretch>
            <a:fillRect/>
          </a:stretch>
        </p:blipFill>
        <p:spPr>
          <a:xfrm>
            <a:off x="8904800" y="57400"/>
            <a:ext cx="201375" cy="201375"/>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ad and take notes ">
  <p:cSld name="TITLE_AND_TWO_COLUMNS_1">
    <p:spTree>
      <p:nvGrpSpPr>
        <p:cNvPr id="63" name="Shape 63"/>
        <p:cNvGrpSpPr/>
        <p:nvPr/>
      </p:nvGrpSpPr>
      <p:grpSpPr>
        <a:xfrm>
          <a:off x="0" y="0"/>
          <a:ext cx="0" cy="0"/>
          <a:chOff x="0" y="0"/>
          <a:chExt cx="0" cy="0"/>
        </a:xfrm>
      </p:grpSpPr>
      <p:sp>
        <p:nvSpPr>
          <p:cNvPr id="64" name="Google Shape;6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65" name="Google Shape;65;p8"/>
          <p:cNvSpPr/>
          <p:nvPr/>
        </p:nvSpPr>
        <p:spPr>
          <a:xfrm>
            <a:off x="166500" y="788875"/>
            <a:ext cx="8811000" cy="4204200"/>
          </a:xfrm>
          <a:prstGeom prst="rect">
            <a:avLst/>
          </a:prstGeom>
          <a:solidFill>
            <a:srgbClr val="D1FAE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Nunito"/>
              <a:ea typeface="Nunito"/>
              <a:cs typeface="Nunito"/>
              <a:sym typeface="Nunito"/>
            </a:endParaRPr>
          </a:p>
        </p:txBody>
      </p:sp>
      <p:sp>
        <p:nvSpPr>
          <p:cNvPr id="66" name="Google Shape;66;p8"/>
          <p:cNvSpPr txBox="1"/>
          <p:nvPr>
            <p:ph idx="1" type="subTitle"/>
          </p:nvPr>
        </p:nvSpPr>
        <p:spPr>
          <a:xfrm>
            <a:off x="337297" y="962933"/>
            <a:ext cx="8417700" cy="3900300"/>
          </a:xfrm>
          <a:prstGeom prst="rect">
            <a:avLst/>
          </a:prstGeom>
          <a:solidFill>
            <a:schemeClr val="lt1"/>
          </a:solidFill>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lvl1pPr lvl="0" rtl="0">
              <a:spcBef>
                <a:spcPts val="0"/>
              </a:spcBef>
              <a:spcAft>
                <a:spcPts val="0"/>
              </a:spcAft>
              <a:buSzPts val="1800"/>
              <a:buFont typeface="Nunito"/>
              <a:buNone/>
              <a:defRPr>
                <a:latin typeface="Nunito"/>
                <a:ea typeface="Nunito"/>
                <a:cs typeface="Nunito"/>
                <a:sym typeface="Nunito"/>
              </a:defRPr>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p:txBody>
      </p:sp>
      <p:sp>
        <p:nvSpPr>
          <p:cNvPr id="67" name="Google Shape;67;p8"/>
          <p:cNvSpPr/>
          <p:nvPr/>
        </p:nvSpPr>
        <p:spPr>
          <a:xfrm>
            <a:off x="0" y="156875"/>
            <a:ext cx="6135300" cy="485100"/>
          </a:xfrm>
          <a:prstGeom prst="rect">
            <a:avLst/>
          </a:prstGeom>
          <a:solidFill>
            <a:srgbClr val="D1FAE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8"/>
          <p:cNvSpPr txBox="1"/>
          <p:nvPr>
            <p:ph type="title"/>
          </p:nvPr>
        </p:nvSpPr>
        <p:spPr>
          <a:xfrm>
            <a:off x="0" y="57400"/>
            <a:ext cx="6507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pic>
        <p:nvPicPr>
          <p:cNvPr id="69" name="Google Shape;69;p8"/>
          <p:cNvPicPr preferRelativeResize="0"/>
          <p:nvPr/>
        </p:nvPicPr>
        <p:blipFill>
          <a:blip r:embed="rId2">
            <a:alphaModFix/>
          </a:blip>
          <a:stretch>
            <a:fillRect/>
          </a:stretch>
        </p:blipFill>
        <p:spPr>
          <a:xfrm>
            <a:off x="8904800" y="57400"/>
            <a:ext cx="201375" cy="20137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hort Answer/Open Ended Simple" type="titleOnly">
  <p:cSld name="TITLE_ONLY">
    <p:spTree>
      <p:nvGrpSpPr>
        <p:cNvPr id="70" name="Shape 70"/>
        <p:cNvGrpSpPr/>
        <p:nvPr/>
      </p:nvGrpSpPr>
      <p:grpSpPr>
        <a:xfrm>
          <a:off x="0" y="0"/>
          <a:ext cx="0" cy="0"/>
          <a:chOff x="0" y="0"/>
          <a:chExt cx="0" cy="0"/>
        </a:xfrm>
      </p:grpSpPr>
      <p:sp>
        <p:nvSpPr>
          <p:cNvPr id="71" name="Google Shape;7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72" name="Google Shape;72;p9"/>
          <p:cNvSpPr/>
          <p:nvPr/>
        </p:nvSpPr>
        <p:spPr>
          <a:xfrm>
            <a:off x="114000" y="820553"/>
            <a:ext cx="8916000" cy="4124400"/>
          </a:xfrm>
          <a:prstGeom prst="rect">
            <a:avLst/>
          </a:prstGeom>
          <a:solidFill>
            <a:srgbClr val="D1FAE5"/>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Nunito"/>
              <a:ea typeface="Nunito"/>
              <a:cs typeface="Nunito"/>
              <a:sym typeface="Nunito"/>
            </a:endParaRPr>
          </a:p>
        </p:txBody>
      </p:sp>
      <p:sp>
        <p:nvSpPr>
          <p:cNvPr id="73" name="Google Shape;73;p9"/>
          <p:cNvSpPr/>
          <p:nvPr/>
        </p:nvSpPr>
        <p:spPr>
          <a:xfrm>
            <a:off x="0" y="156875"/>
            <a:ext cx="6135300" cy="485100"/>
          </a:xfrm>
          <a:prstGeom prst="rect">
            <a:avLst/>
          </a:prstGeom>
          <a:solidFill>
            <a:srgbClr val="D1FAE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9"/>
          <p:cNvSpPr txBox="1"/>
          <p:nvPr>
            <p:ph type="title"/>
          </p:nvPr>
        </p:nvSpPr>
        <p:spPr>
          <a:xfrm>
            <a:off x="105075" y="69225"/>
            <a:ext cx="6507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hort Answer Simple">
  <p:cSld name="SECTION_TITLE_AND_DESCRIPTION">
    <p:spTree>
      <p:nvGrpSpPr>
        <p:cNvPr id="75" name="Shape 75"/>
        <p:cNvGrpSpPr/>
        <p:nvPr/>
      </p:nvGrpSpPr>
      <p:grpSpPr>
        <a:xfrm>
          <a:off x="0" y="0"/>
          <a:ext cx="0" cy="0"/>
          <a:chOff x="0" y="0"/>
          <a:chExt cx="0" cy="0"/>
        </a:xfrm>
      </p:grpSpPr>
      <p:sp>
        <p:nvSpPr>
          <p:cNvPr id="76" name="Google Shape;76;p10"/>
          <p:cNvSpPr/>
          <p:nvPr/>
        </p:nvSpPr>
        <p:spPr>
          <a:xfrm>
            <a:off x="-9925" y="0"/>
            <a:ext cx="9227700" cy="5143500"/>
          </a:xfrm>
          <a:prstGeom prst="rect">
            <a:avLst/>
          </a:prstGeom>
          <a:solidFill>
            <a:srgbClr val="D1FAE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0"/>
          <p:cNvSpPr txBox="1"/>
          <p:nvPr>
            <p:ph type="title"/>
          </p:nvPr>
        </p:nvSpPr>
        <p:spPr>
          <a:xfrm>
            <a:off x="265500" y="294250"/>
            <a:ext cx="8755500" cy="11247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78" name="Google Shape;78;p10"/>
          <p:cNvSpPr txBox="1"/>
          <p:nvPr>
            <p:ph idx="1" type="subTitle"/>
          </p:nvPr>
        </p:nvSpPr>
        <p:spPr>
          <a:xfrm>
            <a:off x="265500" y="1418950"/>
            <a:ext cx="8755500" cy="35427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600"/>
              <a:buNone/>
              <a:defRPr sz="2600"/>
            </a:lvl1pPr>
            <a:lvl2pPr lvl="1" rtl="0" algn="ctr">
              <a:lnSpc>
                <a:spcPct val="100000"/>
              </a:lnSpc>
              <a:spcBef>
                <a:spcPts val="0"/>
              </a:spcBef>
              <a:spcAft>
                <a:spcPts val="0"/>
              </a:spcAft>
              <a:buSzPts val="2600"/>
              <a:buNone/>
              <a:defRPr sz="2600"/>
            </a:lvl2pPr>
            <a:lvl3pPr lvl="2" rtl="0" algn="ctr">
              <a:lnSpc>
                <a:spcPct val="100000"/>
              </a:lnSpc>
              <a:spcBef>
                <a:spcPts val="0"/>
              </a:spcBef>
              <a:spcAft>
                <a:spcPts val="0"/>
              </a:spcAft>
              <a:buSzPts val="2600"/>
              <a:buNone/>
              <a:defRPr sz="2600"/>
            </a:lvl3pPr>
            <a:lvl4pPr lvl="3" rtl="0" algn="ctr">
              <a:lnSpc>
                <a:spcPct val="100000"/>
              </a:lnSpc>
              <a:spcBef>
                <a:spcPts val="0"/>
              </a:spcBef>
              <a:spcAft>
                <a:spcPts val="0"/>
              </a:spcAft>
              <a:buSzPts val="2600"/>
              <a:buNone/>
              <a:defRPr sz="2600"/>
            </a:lvl4pPr>
            <a:lvl5pPr lvl="4" rtl="0" algn="ctr">
              <a:lnSpc>
                <a:spcPct val="100000"/>
              </a:lnSpc>
              <a:spcBef>
                <a:spcPts val="0"/>
              </a:spcBef>
              <a:spcAft>
                <a:spcPts val="0"/>
              </a:spcAft>
              <a:buSzPts val="2600"/>
              <a:buNone/>
              <a:defRPr sz="2600"/>
            </a:lvl5pPr>
            <a:lvl6pPr lvl="5" rtl="0" algn="ctr">
              <a:lnSpc>
                <a:spcPct val="100000"/>
              </a:lnSpc>
              <a:spcBef>
                <a:spcPts val="0"/>
              </a:spcBef>
              <a:spcAft>
                <a:spcPts val="0"/>
              </a:spcAft>
              <a:buSzPts val="2600"/>
              <a:buNone/>
              <a:defRPr sz="2600"/>
            </a:lvl6pPr>
            <a:lvl7pPr lvl="6" rtl="0" algn="ctr">
              <a:lnSpc>
                <a:spcPct val="100000"/>
              </a:lnSpc>
              <a:spcBef>
                <a:spcPts val="0"/>
              </a:spcBef>
              <a:spcAft>
                <a:spcPts val="0"/>
              </a:spcAft>
              <a:buSzPts val="2600"/>
              <a:buNone/>
              <a:defRPr sz="2600"/>
            </a:lvl7pPr>
            <a:lvl8pPr lvl="7" rtl="0" algn="ctr">
              <a:lnSpc>
                <a:spcPct val="100000"/>
              </a:lnSpc>
              <a:spcBef>
                <a:spcPts val="0"/>
              </a:spcBef>
              <a:spcAft>
                <a:spcPts val="0"/>
              </a:spcAft>
              <a:buSzPts val="2600"/>
              <a:buNone/>
              <a:defRPr sz="2600"/>
            </a:lvl8pPr>
            <a:lvl9pPr lvl="8" rtl="0" algn="ctr">
              <a:lnSpc>
                <a:spcPct val="100000"/>
              </a:lnSpc>
              <a:spcBef>
                <a:spcPts val="0"/>
              </a:spcBef>
              <a:spcAft>
                <a:spcPts val="0"/>
              </a:spcAft>
              <a:buSzPts val="2600"/>
              <a:buNone/>
              <a:defRPr sz="2600"/>
            </a:lvl9pPr>
          </a:lstStyle>
          <a:p/>
        </p:txBody>
      </p:sp>
      <p:sp>
        <p:nvSpPr>
          <p:cNvPr id="79" name="Google Shape;79;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80" name="Google Shape;80;p10"/>
          <p:cNvPicPr preferRelativeResize="0"/>
          <p:nvPr/>
        </p:nvPicPr>
        <p:blipFill>
          <a:blip r:embed="rId2">
            <a:alphaModFix/>
          </a:blip>
          <a:stretch>
            <a:fillRect/>
          </a:stretch>
        </p:blipFill>
        <p:spPr>
          <a:xfrm>
            <a:off x="8904800" y="57400"/>
            <a:ext cx="201375" cy="201375"/>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cial Media">
  <p:cSld name="SECTION_HEADER_2">
    <p:spTree>
      <p:nvGrpSpPr>
        <p:cNvPr id="81" name="Shape 81"/>
        <p:cNvGrpSpPr/>
        <p:nvPr/>
      </p:nvGrpSpPr>
      <p:grpSpPr>
        <a:xfrm>
          <a:off x="0" y="0"/>
          <a:ext cx="0" cy="0"/>
          <a:chOff x="0" y="0"/>
          <a:chExt cx="0" cy="0"/>
        </a:xfrm>
      </p:grpSpPr>
      <p:sp>
        <p:nvSpPr>
          <p:cNvPr id="82" name="Google Shape;8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83" name="Google Shape;83;p11"/>
          <p:cNvPicPr preferRelativeResize="0"/>
          <p:nvPr/>
        </p:nvPicPr>
        <p:blipFill>
          <a:blip r:embed="rId2">
            <a:alphaModFix/>
          </a:blip>
          <a:stretch>
            <a:fillRect/>
          </a:stretch>
        </p:blipFill>
        <p:spPr>
          <a:xfrm>
            <a:off x="8904800" y="57400"/>
            <a:ext cx="201375" cy="201375"/>
          </a:xfrm>
          <a:prstGeom prst="rect">
            <a:avLst/>
          </a:prstGeom>
          <a:noFill/>
          <a:ln>
            <a:noFill/>
          </a:ln>
        </p:spPr>
      </p:pic>
      <p:sp>
        <p:nvSpPr>
          <p:cNvPr id="84" name="Google Shape;84;p11"/>
          <p:cNvSpPr/>
          <p:nvPr/>
        </p:nvSpPr>
        <p:spPr>
          <a:xfrm>
            <a:off x="109650" y="149525"/>
            <a:ext cx="4276200" cy="4907400"/>
          </a:xfrm>
          <a:prstGeom prst="rect">
            <a:avLst/>
          </a:prstGeom>
          <a:solidFill>
            <a:schemeClr val="lt1"/>
          </a:solid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Franklin Gothic"/>
              <a:ea typeface="Franklin Gothic"/>
              <a:cs typeface="Franklin Gothic"/>
              <a:sym typeface="Franklin Gothic"/>
            </a:endParaRPr>
          </a:p>
        </p:txBody>
      </p:sp>
      <p:sp>
        <p:nvSpPr>
          <p:cNvPr id="85" name="Google Shape;85;p11"/>
          <p:cNvSpPr txBox="1"/>
          <p:nvPr/>
        </p:nvSpPr>
        <p:spPr>
          <a:xfrm>
            <a:off x="4568725" y="209300"/>
            <a:ext cx="4352700" cy="985200"/>
          </a:xfrm>
          <a:prstGeom prst="rect">
            <a:avLst/>
          </a:prstGeom>
          <a:solidFill>
            <a:srgbClr val="DCFCE7"/>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spAutoFit/>
          </a:bodyPr>
          <a:lstStyle/>
          <a:p>
            <a:pPr indent="0" lvl="0" marL="0" rtl="0" algn="l">
              <a:spcBef>
                <a:spcPts val="0"/>
              </a:spcBef>
              <a:spcAft>
                <a:spcPts val="0"/>
              </a:spcAft>
              <a:buNone/>
            </a:pPr>
            <a:r>
              <a:rPr lang="en" sz="1300">
                <a:solidFill>
                  <a:schemeClr val="dk1"/>
                </a:solidFill>
                <a:latin typeface="Tilt Warp"/>
                <a:ea typeface="Tilt Warp"/>
                <a:cs typeface="Tilt Warp"/>
                <a:sym typeface="Tilt Warp"/>
              </a:rPr>
              <a:t>Instructions</a:t>
            </a:r>
            <a:r>
              <a:rPr lang="en" sz="1300">
                <a:solidFill>
                  <a:schemeClr val="dk1"/>
                </a:solidFill>
                <a:latin typeface="Franklin Gothic"/>
                <a:ea typeface="Franklin Gothic"/>
                <a:cs typeface="Franklin Gothic"/>
                <a:sym typeface="Franklin Gothic"/>
              </a:rPr>
              <a:t>: </a:t>
            </a:r>
            <a:r>
              <a:rPr lang="en" sz="1300">
                <a:solidFill>
                  <a:schemeClr val="dk1"/>
                </a:solidFill>
                <a:latin typeface="Nunito"/>
                <a:ea typeface="Nunito"/>
                <a:cs typeface="Nunito"/>
                <a:sym typeface="Nunito"/>
              </a:rPr>
              <a:t>Write a caption for the “Instagram-style” post from the point of view of one specific person or group. Be sure to include all vocabulary terms in a way that shows you understand their meaning.</a:t>
            </a:r>
            <a:endParaRPr sz="1300">
              <a:solidFill>
                <a:schemeClr val="dk1"/>
              </a:solidFill>
              <a:latin typeface="Nunito"/>
              <a:ea typeface="Nunito"/>
              <a:cs typeface="Nunito"/>
              <a:sym typeface="Nunito"/>
            </a:endParaRPr>
          </a:p>
        </p:txBody>
      </p:sp>
      <p:graphicFrame>
        <p:nvGraphicFramePr>
          <p:cNvPr id="86" name="Google Shape;86;p11"/>
          <p:cNvGraphicFramePr/>
          <p:nvPr/>
        </p:nvGraphicFramePr>
        <p:xfrm>
          <a:off x="4507488" y="3937150"/>
          <a:ext cx="3000000" cy="3000000"/>
        </p:xfrm>
        <a:graphic>
          <a:graphicData uri="http://schemas.openxmlformats.org/drawingml/2006/table">
            <a:tbl>
              <a:tblPr>
                <a:noFill/>
                <a:tableStyleId>{FC9E409E-D0DB-4EFB-993A-58D4F48EA9D5}</a:tableStyleId>
              </a:tblPr>
              <a:tblGrid>
                <a:gridCol w="4475175"/>
              </a:tblGrid>
              <a:tr h="376100">
                <a:tc>
                  <a:txBody>
                    <a:bodyPr/>
                    <a:lstStyle/>
                    <a:p>
                      <a:pPr indent="0" lvl="0" marL="0" rtl="0" algn="l">
                        <a:spcBef>
                          <a:spcPts val="0"/>
                        </a:spcBef>
                        <a:spcAft>
                          <a:spcPts val="0"/>
                        </a:spcAft>
                        <a:buNone/>
                      </a:pPr>
                      <a:r>
                        <a:rPr lang="en">
                          <a:solidFill>
                            <a:schemeClr val="dk1"/>
                          </a:solidFill>
                          <a:latin typeface="Tilt Warp"/>
                          <a:ea typeface="Tilt Warp"/>
                          <a:cs typeface="Tilt Warp"/>
                          <a:sym typeface="Tilt Warp"/>
                        </a:rPr>
                        <a:t>         Create three relevant #hashtags for this post: </a:t>
                      </a:r>
                      <a:endParaRPr>
                        <a:solidFill>
                          <a:schemeClr val="dk1"/>
                        </a:solidFill>
                        <a:latin typeface="Tilt Warp"/>
                        <a:ea typeface="Tilt Warp"/>
                        <a:cs typeface="Tilt Warp"/>
                        <a:sym typeface="Tilt Warp"/>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DCFCE7"/>
                    </a:solidFill>
                  </a:tcPr>
                </a:tc>
              </a:tr>
              <a:tr h="650350">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87" name="Google Shape;87;p11"/>
          <p:cNvSpPr txBox="1"/>
          <p:nvPr>
            <p:ph idx="1" type="subTitle"/>
          </p:nvPr>
        </p:nvSpPr>
        <p:spPr>
          <a:xfrm>
            <a:off x="169450" y="3409075"/>
            <a:ext cx="4146600" cy="1513200"/>
          </a:xfrm>
          <a:prstGeom prst="rect">
            <a:avLst/>
          </a:prstGeom>
          <a:solidFill>
            <a:schemeClr val="lt1"/>
          </a:solidFill>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2pPr>
            <a:lvl3pPr lvl="2"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3pPr>
            <a:lvl4pPr lvl="3"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4pPr>
            <a:lvl5pPr lvl="4"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5pPr>
            <a:lvl6pPr lvl="5"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6pPr>
            <a:lvl7pPr lvl="6"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7pPr>
            <a:lvl8pPr lvl="7"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8pPr>
            <a:lvl9pPr lvl="8"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9pPr>
          </a:lstStyle>
          <a:p/>
        </p:txBody>
      </p:sp>
      <p:graphicFrame>
        <p:nvGraphicFramePr>
          <p:cNvPr id="88" name="Google Shape;88;p11"/>
          <p:cNvGraphicFramePr/>
          <p:nvPr/>
        </p:nvGraphicFramePr>
        <p:xfrm>
          <a:off x="4507475" y="1282375"/>
          <a:ext cx="3000000" cy="3000000"/>
        </p:xfrm>
        <a:graphic>
          <a:graphicData uri="http://schemas.openxmlformats.org/drawingml/2006/table">
            <a:tbl>
              <a:tblPr>
                <a:noFill/>
                <a:tableStyleId>{FC9E409E-D0DB-4EFB-993A-58D4F48EA9D5}</a:tableStyleId>
              </a:tblPr>
              <a:tblGrid>
                <a:gridCol w="1589675"/>
                <a:gridCol w="2885525"/>
              </a:tblGrid>
              <a:tr h="513375">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13375">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13375">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13375">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13375">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89" name="Google Shape;89;p11"/>
          <p:cNvSpPr txBox="1"/>
          <p:nvPr>
            <p:ph idx="2" type="subTitle"/>
          </p:nvPr>
        </p:nvSpPr>
        <p:spPr>
          <a:xfrm>
            <a:off x="4545425" y="4366000"/>
            <a:ext cx="4376100" cy="558300"/>
          </a:xfrm>
          <a:prstGeom prst="rect">
            <a:avLst/>
          </a:prstGeom>
          <a:solidFill>
            <a:schemeClr val="lt1"/>
          </a:solidFill>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a:solidFill>
                  <a:schemeClr val="dk1"/>
                </a:solidFill>
              </a:defRPr>
            </a:lvl2pPr>
            <a:lvl3pPr lvl="2" rtl="0">
              <a:spcBef>
                <a:spcPts val="0"/>
              </a:spcBef>
              <a:spcAft>
                <a:spcPts val="0"/>
              </a:spcAft>
              <a:buClr>
                <a:schemeClr val="dk1"/>
              </a:buClr>
              <a:buSzPts val="1400"/>
              <a:buNone/>
              <a:defRPr>
                <a:solidFill>
                  <a:schemeClr val="dk1"/>
                </a:solidFill>
              </a:defRPr>
            </a:lvl3pPr>
            <a:lvl4pPr lvl="3" rtl="0">
              <a:spcBef>
                <a:spcPts val="0"/>
              </a:spcBef>
              <a:spcAft>
                <a:spcPts val="0"/>
              </a:spcAft>
              <a:buClr>
                <a:schemeClr val="dk1"/>
              </a:buClr>
              <a:buSzPts val="1400"/>
              <a:buNone/>
              <a:defRPr>
                <a:solidFill>
                  <a:schemeClr val="dk1"/>
                </a:solidFill>
              </a:defRPr>
            </a:lvl4pPr>
            <a:lvl5pPr lvl="4" rtl="0">
              <a:spcBef>
                <a:spcPts val="0"/>
              </a:spcBef>
              <a:spcAft>
                <a:spcPts val="0"/>
              </a:spcAft>
              <a:buClr>
                <a:schemeClr val="dk1"/>
              </a:buClr>
              <a:buSzPts val="1400"/>
              <a:buNone/>
              <a:defRPr>
                <a:solidFill>
                  <a:schemeClr val="dk1"/>
                </a:solidFill>
              </a:defRPr>
            </a:lvl5pPr>
            <a:lvl6pPr lvl="5" rtl="0">
              <a:spcBef>
                <a:spcPts val="0"/>
              </a:spcBef>
              <a:spcAft>
                <a:spcPts val="0"/>
              </a:spcAft>
              <a:buClr>
                <a:schemeClr val="dk1"/>
              </a:buClr>
              <a:buSzPts val="1400"/>
              <a:buNone/>
              <a:defRPr>
                <a:solidFill>
                  <a:schemeClr val="dk1"/>
                </a:solidFill>
              </a:defRPr>
            </a:lvl6pPr>
            <a:lvl7pPr lvl="6" rtl="0">
              <a:spcBef>
                <a:spcPts val="0"/>
              </a:spcBef>
              <a:spcAft>
                <a:spcPts val="0"/>
              </a:spcAft>
              <a:buClr>
                <a:schemeClr val="dk1"/>
              </a:buClr>
              <a:buSzPts val="1400"/>
              <a:buNone/>
              <a:defRPr>
                <a:solidFill>
                  <a:schemeClr val="dk1"/>
                </a:solidFill>
              </a:defRPr>
            </a:lvl7pPr>
            <a:lvl8pPr lvl="7" rtl="0">
              <a:spcBef>
                <a:spcPts val="0"/>
              </a:spcBef>
              <a:spcAft>
                <a:spcPts val="0"/>
              </a:spcAft>
              <a:buClr>
                <a:schemeClr val="dk1"/>
              </a:buClr>
              <a:buSzPts val="1400"/>
              <a:buNone/>
              <a:defRPr>
                <a:solidFill>
                  <a:schemeClr val="dk1"/>
                </a:solidFill>
              </a:defRPr>
            </a:lvl8pPr>
            <a:lvl9pPr lvl="8" rtl="0">
              <a:spcBef>
                <a:spcPts val="0"/>
              </a:spcBef>
              <a:spcAft>
                <a:spcPts val="0"/>
              </a:spcAft>
              <a:buClr>
                <a:schemeClr val="dk1"/>
              </a:buClr>
              <a:buSzPts val="1400"/>
              <a:buNone/>
              <a:defRPr>
                <a:solidFill>
                  <a:schemeClr val="dk1"/>
                </a:solidFill>
              </a:defRPr>
            </a:lvl9pPr>
          </a:lstStyle>
          <a:p/>
        </p:txBody>
      </p:sp>
      <p:sp>
        <p:nvSpPr>
          <p:cNvPr id="90" name="Google Shape;90;p11"/>
          <p:cNvSpPr txBox="1"/>
          <p:nvPr>
            <p:ph idx="3" type="subTitle"/>
          </p:nvPr>
        </p:nvSpPr>
        <p:spPr>
          <a:xfrm>
            <a:off x="4545425" y="1282375"/>
            <a:ext cx="15516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b="1"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b="1">
                <a:solidFill>
                  <a:schemeClr val="dk1"/>
                </a:solidFill>
              </a:defRPr>
            </a:lvl2pPr>
            <a:lvl3pPr lvl="2" rtl="0">
              <a:spcBef>
                <a:spcPts val="0"/>
              </a:spcBef>
              <a:spcAft>
                <a:spcPts val="0"/>
              </a:spcAft>
              <a:buClr>
                <a:schemeClr val="dk1"/>
              </a:buClr>
              <a:buSzPts val="1400"/>
              <a:buNone/>
              <a:defRPr b="1">
                <a:solidFill>
                  <a:schemeClr val="dk1"/>
                </a:solidFill>
              </a:defRPr>
            </a:lvl3pPr>
            <a:lvl4pPr lvl="3" rtl="0">
              <a:spcBef>
                <a:spcPts val="0"/>
              </a:spcBef>
              <a:spcAft>
                <a:spcPts val="0"/>
              </a:spcAft>
              <a:buClr>
                <a:schemeClr val="dk1"/>
              </a:buClr>
              <a:buSzPts val="1400"/>
              <a:buNone/>
              <a:defRPr b="1">
                <a:solidFill>
                  <a:schemeClr val="dk1"/>
                </a:solidFill>
              </a:defRPr>
            </a:lvl4pPr>
            <a:lvl5pPr lvl="4" rtl="0">
              <a:spcBef>
                <a:spcPts val="0"/>
              </a:spcBef>
              <a:spcAft>
                <a:spcPts val="0"/>
              </a:spcAft>
              <a:buClr>
                <a:schemeClr val="dk1"/>
              </a:buClr>
              <a:buSzPts val="1400"/>
              <a:buNone/>
              <a:defRPr b="1">
                <a:solidFill>
                  <a:schemeClr val="dk1"/>
                </a:solidFill>
              </a:defRPr>
            </a:lvl5pPr>
            <a:lvl6pPr lvl="5" rtl="0">
              <a:spcBef>
                <a:spcPts val="0"/>
              </a:spcBef>
              <a:spcAft>
                <a:spcPts val="0"/>
              </a:spcAft>
              <a:buClr>
                <a:schemeClr val="dk1"/>
              </a:buClr>
              <a:buSzPts val="1400"/>
              <a:buNone/>
              <a:defRPr b="1">
                <a:solidFill>
                  <a:schemeClr val="dk1"/>
                </a:solidFill>
              </a:defRPr>
            </a:lvl6pPr>
            <a:lvl7pPr lvl="6" rtl="0">
              <a:spcBef>
                <a:spcPts val="0"/>
              </a:spcBef>
              <a:spcAft>
                <a:spcPts val="0"/>
              </a:spcAft>
              <a:buClr>
                <a:schemeClr val="dk1"/>
              </a:buClr>
              <a:buSzPts val="1400"/>
              <a:buNone/>
              <a:defRPr b="1">
                <a:solidFill>
                  <a:schemeClr val="dk1"/>
                </a:solidFill>
              </a:defRPr>
            </a:lvl7pPr>
            <a:lvl8pPr lvl="7" rtl="0">
              <a:spcBef>
                <a:spcPts val="0"/>
              </a:spcBef>
              <a:spcAft>
                <a:spcPts val="0"/>
              </a:spcAft>
              <a:buClr>
                <a:schemeClr val="dk1"/>
              </a:buClr>
              <a:buSzPts val="1400"/>
              <a:buNone/>
              <a:defRPr b="1">
                <a:solidFill>
                  <a:schemeClr val="dk1"/>
                </a:solidFill>
              </a:defRPr>
            </a:lvl8pPr>
            <a:lvl9pPr lvl="8" rtl="0">
              <a:spcBef>
                <a:spcPts val="0"/>
              </a:spcBef>
              <a:spcAft>
                <a:spcPts val="0"/>
              </a:spcAft>
              <a:buClr>
                <a:schemeClr val="dk1"/>
              </a:buClr>
              <a:buSzPts val="1400"/>
              <a:buNone/>
              <a:defRPr b="1">
                <a:solidFill>
                  <a:schemeClr val="dk1"/>
                </a:solidFill>
              </a:defRPr>
            </a:lvl9pPr>
          </a:lstStyle>
          <a:p/>
        </p:txBody>
      </p:sp>
      <p:sp>
        <p:nvSpPr>
          <p:cNvPr id="91" name="Google Shape;91;p11"/>
          <p:cNvSpPr txBox="1"/>
          <p:nvPr>
            <p:ph idx="4" type="subTitle"/>
          </p:nvPr>
        </p:nvSpPr>
        <p:spPr>
          <a:xfrm>
            <a:off x="6097150" y="1282375"/>
            <a:ext cx="28854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a:solidFill>
                  <a:schemeClr val="dk1"/>
                </a:solidFill>
              </a:defRPr>
            </a:lvl2pPr>
            <a:lvl3pPr lvl="2" rtl="0">
              <a:spcBef>
                <a:spcPts val="0"/>
              </a:spcBef>
              <a:spcAft>
                <a:spcPts val="0"/>
              </a:spcAft>
              <a:buClr>
                <a:schemeClr val="dk1"/>
              </a:buClr>
              <a:buSzPts val="1400"/>
              <a:buNone/>
              <a:defRPr>
                <a:solidFill>
                  <a:schemeClr val="dk1"/>
                </a:solidFill>
              </a:defRPr>
            </a:lvl3pPr>
            <a:lvl4pPr lvl="3" rtl="0">
              <a:spcBef>
                <a:spcPts val="0"/>
              </a:spcBef>
              <a:spcAft>
                <a:spcPts val="0"/>
              </a:spcAft>
              <a:buClr>
                <a:schemeClr val="dk1"/>
              </a:buClr>
              <a:buSzPts val="1400"/>
              <a:buNone/>
              <a:defRPr>
                <a:solidFill>
                  <a:schemeClr val="dk1"/>
                </a:solidFill>
              </a:defRPr>
            </a:lvl4pPr>
            <a:lvl5pPr lvl="4" rtl="0">
              <a:spcBef>
                <a:spcPts val="0"/>
              </a:spcBef>
              <a:spcAft>
                <a:spcPts val="0"/>
              </a:spcAft>
              <a:buClr>
                <a:schemeClr val="dk1"/>
              </a:buClr>
              <a:buSzPts val="1400"/>
              <a:buNone/>
              <a:defRPr>
                <a:solidFill>
                  <a:schemeClr val="dk1"/>
                </a:solidFill>
              </a:defRPr>
            </a:lvl5pPr>
            <a:lvl6pPr lvl="5" rtl="0">
              <a:spcBef>
                <a:spcPts val="0"/>
              </a:spcBef>
              <a:spcAft>
                <a:spcPts val="0"/>
              </a:spcAft>
              <a:buClr>
                <a:schemeClr val="dk1"/>
              </a:buClr>
              <a:buSzPts val="1400"/>
              <a:buNone/>
              <a:defRPr>
                <a:solidFill>
                  <a:schemeClr val="dk1"/>
                </a:solidFill>
              </a:defRPr>
            </a:lvl6pPr>
            <a:lvl7pPr lvl="6" rtl="0">
              <a:spcBef>
                <a:spcPts val="0"/>
              </a:spcBef>
              <a:spcAft>
                <a:spcPts val="0"/>
              </a:spcAft>
              <a:buClr>
                <a:schemeClr val="dk1"/>
              </a:buClr>
              <a:buSzPts val="1400"/>
              <a:buNone/>
              <a:defRPr>
                <a:solidFill>
                  <a:schemeClr val="dk1"/>
                </a:solidFill>
              </a:defRPr>
            </a:lvl7pPr>
            <a:lvl8pPr lvl="7" rtl="0">
              <a:spcBef>
                <a:spcPts val="0"/>
              </a:spcBef>
              <a:spcAft>
                <a:spcPts val="0"/>
              </a:spcAft>
              <a:buClr>
                <a:schemeClr val="dk1"/>
              </a:buClr>
              <a:buSzPts val="1400"/>
              <a:buNone/>
              <a:defRPr>
                <a:solidFill>
                  <a:schemeClr val="dk1"/>
                </a:solidFill>
              </a:defRPr>
            </a:lvl8pPr>
            <a:lvl9pPr lvl="8" rtl="0">
              <a:spcBef>
                <a:spcPts val="0"/>
              </a:spcBef>
              <a:spcAft>
                <a:spcPts val="0"/>
              </a:spcAft>
              <a:buClr>
                <a:schemeClr val="dk1"/>
              </a:buClr>
              <a:buSzPts val="1400"/>
              <a:buNone/>
              <a:defRPr>
                <a:solidFill>
                  <a:schemeClr val="dk1"/>
                </a:solidFill>
              </a:defRPr>
            </a:lvl9pPr>
          </a:lstStyle>
          <a:p/>
        </p:txBody>
      </p:sp>
      <p:sp>
        <p:nvSpPr>
          <p:cNvPr id="92" name="Google Shape;92;p11"/>
          <p:cNvSpPr txBox="1"/>
          <p:nvPr>
            <p:ph idx="5" type="subTitle"/>
          </p:nvPr>
        </p:nvSpPr>
        <p:spPr>
          <a:xfrm>
            <a:off x="4514913" y="1795675"/>
            <a:ext cx="15516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b="1"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b="1">
                <a:solidFill>
                  <a:schemeClr val="dk1"/>
                </a:solidFill>
              </a:defRPr>
            </a:lvl2pPr>
            <a:lvl3pPr lvl="2" rtl="0">
              <a:spcBef>
                <a:spcPts val="0"/>
              </a:spcBef>
              <a:spcAft>
                <a:spcPts val="0"/>
              </a:spcAft>
              <a:buClr>
                <a:schemeClr val="dk1"/>
              </a:buClr>
              <a:buSzPts val="1400"/>
              <a:buNone/>
              <a:defRPr b="1">
                <a:solidFill>
                  <a:schemeClr val="dk1"/>
                </a:solidFill>
              </a:defRPr>
            </a:lvl3pPr>
            <a:lvl4pPr lvl="3" rtl="0">
              <a:spcBef>
                <a:spcPts val="0"/>
              </a:spcBef>
              <a:spcAft>
                <a:spcPts val="0"/>
              </a:spcAft>
              <a:buClr>
                <a:schemeClr val="dk1"/>
              </a:buClr>
              <a:buSzPts val="1400"/>
              <a:buNone/>
              <a:defRPr b="1">
                <a:solidFill>
                  <a:schemeClr val="dk1"/>
                </a:solidFill>
              </a:defRPr>
            </a:lvl4pPr>
            <a:lvl5pPr lvl="4" rtl="0">
              <a:spcBef>
                <a:spcPts val="0"/>
              </a:spcBef>
              <a:spcAft>
                <a:spcPts val="0"/>
              </a:spcAft>
              <a:buClr>
                <a:schemeClr val="dk1"/>
              </a:buClr>
              <a:buSzPts val="1400"/>
              <a:buNone/>
              <a:defRPr b="1">
                <a:solidFill>
                  <a:schemeClr val="dk1"/>
                </a:solidFill>
              </a:defRPr>
            </a:lvl5pPr>
            <a:lvl6pPr lvl="5" rtl="0">
              <a:spcBef>
                <a:spcPts val="0"/>
              </a:spcBef>
              <a:spcAft>
                <a:spcPts val="0"/>
              </a:spcAft>
              <a:buClr>
                <a:schemeClr val="dk1"/>
              </a:buClr>
              <a:buSzPts val="1400"/>
              <a:buNone/>
              <a:defRPr b="1">
                <a:solidFill>
                  <a:schemeClr val="dk1"/>
                </a:solidFill>
              </a:defRPr>
            </a:lvl6pPr>
            <a:lvl7pPr lvl="6" rtl="0">
              <a:spcBef>
                <a:spcPts val="0"/>
              </a:spcBef>
              <a:spcAft>
                <a:spcPts val="0"/>
              </a:spcAft>
              <a:buClr>
                <a:schemeClr val="dk1"/>
              </a:buClr>
              <a:buSzPts val="1400"/>
              <a:buNone/>
              <a:defRPr b="1">
                <a:solidFill>
                  <a:schemeClr val="dk1"/>
                </a:solidFill>
              </a:defRPr>
            </a:lvl7pPr>
            <a:lvl8pPr lvl="7" rtl="0">
              <a:spcBef>
                <a:spcPts val="0"/>
              </a:spcBef>
              <a:spcAft>
                <a:spcPts val="0"/>
              </a:spcAft>
              <a:buClr>
                <a:schemeClr val="dk1"/>
              </a:buClr>
              <a:buSzPts val="1400"/>
              <a:buNone/>
              <a:defRPr b="1">
                <a:solidFill>
                  <a:schemeClr val="dk1"/>
                </a:solidFill>
              </a:defRPr>
            </a:lvl8pPr>
            <a:lvl9pPr lvl="8" rtl="0">
              <a:spcBef>
                <a:spcPts val="0"/>
              </a:spcBef>
              <a:spcAft>
                <a:spcPts val="0"/>
              </a:spcAft>
              <a:buClr>
                <a:schemeClr val="dk1"/>
              </a:buClr>
              <a:buSzPts val="1400"/>
              <a:buNone/>
              <a:defRPr b="1">
                <a:solidFill>
                  <a:schemeClr val="dk1"/>
                </a:solidFill>
              </a:defRPr>
            </a:lvl9pPr>
          </a:lstStyle>
          <a:p/>
        </p:txBody>
      </p:sp>
      <p:sp>
        <p:nvSpPr>
          <p:cNvPr id="93" name="Google Shape;93;p11"/>
          <p:cNvSpPr txBox="1"/>
          <p:nvPr>
            <p:ph idx="6" type="subTitle"/>
          </p:nvPr>
        </p:nvSpPr>
        <p:spPr>
          <a:xfrm>
            <a:off x="6066638" y="1795675"/>
            <a:ext cx="28854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a:solidFill>
                  <a:schemeClr val="dk1"/>
                </a:solidFill>
              </a:defRPr>
            </a:lvl2pPr>
            <a:lvl3pPr lvl="2" rtl="0">
              <a:spcBef>
                <a:spcPts val="0"/>
              </a:spcBef>
              <a:spcAft>
                <a:spcPts val="0"/>
              </a:spcAft>
              <a:buClr>
                <a:schemeClr val="dk1"/>
              </a:buClr>
              <a:buSzPts val="1400"/>
              <a:buNone/>
              <a:defRPr>
                <a:solidFill>
                  <a:schemeClr val="dk1"/>
                </a:solidFill>
              </a:defRPr>
            </a:lvl3pPr>
            <a:lvl4pPr lvl="3" rtl="0">
              <a:spcBef>
                <a:spcPts val="0"/>
              </a:spcBef>
              <a:spcAft>
                <a:spcPts val="0"/>
              </a:spcAft>
              <a:buClr>
                <a:schemeClr val="dk1"/>
              </a:buClr>
              <a:buSzPts val="1400"/>
              <a:buNone/>
              <a:defRPr>
                <a:solidFill>
                  <a:schemeClr val="dk1"/>
                </a:solidFill>
              </a:defRPr>
            </a:lvl4pPr>
            <a:lvl5pPr lvl="4" rtl="0">
              <a:spcBef>
                <a:spcPts val="0"/>
              </a:spcBef>
              <a:spcAft>
                <a:spcPts val="0"/>
              </a:spcAft>
              <a:buClr>
                <a:schemeClr val="dk1"/>
              </a:buClr>
              <a:buSzPts val="1400"/>
              <a:buNone/>
              <a:defRPr>
                <a:solidFill>
                  <a:schemeClr val="dk1"/>
                </a:solidFill>
              </a:defRPr>
            </a:lvl5pPr>
            <a:lvl6pPr lvl="5" rtl="0">
              <a:spcBef>
                <a:spcPts val="0"/>
              </a:spcBef>
              <a:spcAft>
                <a:spcPts val="0"/>
              </a:spcAft>
              <a:buClr>
                <a:schemeClr val="dk1"/>
              </a:buClr>
              <a:buSzPts val="1400"/>
              <a:buNone/>
              <a:defRPr>
                <a:solidFill>
                  <a:schemeClr val="dk1"/>
                </a:solidFill>
              </a:defRPr>
            </a:lvl6pPr>
            <a:lvl7pPr lvl="6" rtl="0">
              <a:spcBef>
                <a:spcPts val="0"/>
              </a:spcBef>
              <a:spcAft>
                <a:spcPts val="0"/>
              </a:spcAft>
              <a:buClr>
                <a:schemeClr val="dk1"/>
              </a:buClr>
              <a:buSzPts val="1400"/>
              <a:buNone/>
              <a:defRPr>
                <a:solidFill>
                  <a:schemeClr val="dk1"/>
                </a:solidFill>
              </a:defRPr>
            </a:lvl7pPr>
            <a:lvl8pPr lvl="7" rtl="0">
              <a:spcBef>
                <a:spcPts val="0"/>
              </a:spcBef>
              <a:spcAft>
                <a:spcPts val="0"/>
              </a:spcAft>
              <a:buClr>
                <a:schemeClr val="dk1"/>
              </a:buClr>
              <a:buSzPts val="1400"/>
              <a:buNone/>
              <a:defRPr>
                <a:solidFill>
                  <a:schemeClr val="dk1"/>
                </a:solidFill>
              </a:defRPr>
            </a:lvl8pPr>
            <a:lvl9pPr lvl="8" rtl="0">
              <a:spcBef>
                <a:spcPts val="0"/>
              </a:spcBef>
              <a:spcAft>
                <a:spcPts val="0"/>
              </a:spcAft>
              <a:buClr>
                <a:schemeClr val="dk1"/>
              </a:buClr>
              <a:buSzPts val="1400"/>
              <a:buNone/>
              <a:defRPr>
                <a:solidFill>
                  <a:schemeClr val="dk1"/>
                </a:solidFill>
              </a:defRPr>
            </a:lvl9pPr>
          </a:lstStyle>
          <a:p/>
        </p:txBody>
      </p:sp>
      <p:sp>
        <p:nvSpPr>
          <p:cNvPr id="94" name="Google Shape;94;p11"/>
          <p:cNvSpPr txBox="1"/>
          <p:nvPr>
            <p:ph idx="7" type="subTitle"/>
          </p:nvPr>
        </p:nvSpPr>
        <p:spPr>
          <a:xfrm>
            <a:off x="4526513" y="2309175"/>
            <a:ext cx="15516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b="1"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b="1">
                <a:solidFill>
                  <a:schemeClr val="dk1"/>
                </a:solidFill>
              </a:defRPr>
            </a:lvl2pPr>
            <a:lvl3pPr lvl="2" rtl="0">
              <a:spcBef>
                <a:spcPts val="0"/>
              </a:spcBef>
              <a:spcAft>
                <a:spcPts val="0"/>
              </a:spcAft>
              <a:buClr>
                <a:schemeClr val="dk1"/>
              </a:buClr>
              <a:buSzPts val="1400"/>
              <a:buNone/>
              <a:defRPr b="1">
                <a:solidFill>
                  <a:schemeClr val="dk1"/>
                </a:solidFill>
              </a:defRPr>
            </a:lvl3pPr>
            <a:lvl4pPr lvl="3" rtl="0">
              <a:spcBef>
                <a:spcPts val="0"/>
              </a:spcBef>
              <a:spcAft>
                <a:spcPts val="0"/>
              </a:spcAft>
              <a:buClr>
                <a:schemeClr val="dk1"/>
              </a:buClr>
              <a:buSzPts val="1400"/>
              <a:buNone/>
              <a:defRPr b="1">
                <a:solidFill>
                  <a:schemeClr val="dk1"/>
                </a:solidFill>
              </a:defRPr>
            </a:lvl4pPr>
            <a:lvl5pPr lvl="4" rtl="0">
              <a:spcBef>
                <a:spcPts val="0"/>
              </a:spcBef>
              <a:spcAft>
                <a:spcPts val="0"/>
              </a:spcAft>
              <a:buClr>
                <a:schemeClr val="dk1"/>
              </a:buClr>
              <a:buSzPts val="1400"/>
              <a:buNone/>
              <a:defRPr b="1">
                <a:solidFill>
                  <a:schemeClr val="dk1"/>
                </a:solidFill>
              </a:defRPr>
            </a:lvl5pPr>
            <a:lvl6pPr lvl="5" rtl="0">
              <a:spcBef>
                <a:spcPts val="0"/>
              </a:spcBef>
              <a:spcAft>
                <a:spcPts val="0"/>
              </a:spcAft>
              <a:buClr>
                <a:schemeClr val="dk1"/>
              </a:buClr>
              <a:buSzPts val="1400"/>
              <a:buNone/>
              <a:defRPr b="1">
                <a:solidFill>
                  <a:schemeClr val="dk1"/>
                </a:solidFill>
              </a:defRPr>
            </a:lvl6pPr>
            <a:lvl7pPr lvl="6" rtl="0">
              <a:spcBef>
                <a:spcPts val="0"/>
              </a:spcBef>
              <a:spcAft>
                <a:spcPts val="0"/>
              </a:spcAft>
              <a:buClr>
                <a:schemeClr val="dk1"/>
              </a:buClr>
              <a:buSzPts val="1400"/>
              <a:buNone/>
              <a:defRPr b="1">
                <a:solidFill>
                  <a:schemeClr val="dk1"/>
                </a:solidFill>
              </a:defRPr>
            </a:lvl7pPr>
            <a:lvl8pPr lvl="7" rtl="0">
              <a:spcBef>
                <a:spcPts val="0"/>
              </a:spcBef>
              <a:spcAft>
                <a:spcPts val="0"/>
              </a:spcAft>
              <a:buClr>
                <a:schemeClr val="dk1"/>
              </a:buClr>
              <a:buSzPts val="1400"/>
              <a:buNone/>
              <a:defRPr b="1">
                <a:solidFill>
                  <a:schemeClr val="dk1"/>
                </a:solidFill>
              </a:defRPr>
            </a:lvl8pPr>
            <a:lvl9pPr lvl="8" rtl="0">
              <a:spcBef>
                <a:spcPts val="0"/>
              </a:spcBef>
              <a:spcAft>
                <a:spcPts val="0"/>
              </a:spcAft>
              <a:buClr>
                <a:schemeClr val="dk1"/>
              </a:buClr>
              <a:buSzPts val="1400"/>
              <a:buNone/>
              <a:defRPr b="1">
                <a:solidFill>
                  <a:schemeClr val="dk1"/>
                </a:solidFill>
              </a:defRPr>
            </a:lvl9pPr>
          </a:lstStyle>
          <a:p/>
        </p:txBody>
      </p:sp>
      <p:sp>
        <p:nvSpPr>
          <p:cNvPr id="95" name="Google Shape;95;p11"/>
          <p:cNvSpPr txBox="1"/>
          <p:nvPr>
            <p:ph idx="8" type="subTitle"/>
          </p:nvPr>
        </p:nvSpPr>
        <p:spPr>
          <a:xfrm>
            <a:off x="6078238" y="2309175"/>
            <a:ext cx="28854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a:solidFill>
                  <a:schemeClr val="dk1"/>
                </a:solidFill>
              </a:defRPr>
            </a:lvl2pPr>
            <a:lvl3pPr lvl="2" rtl="0">
              <a:spcBef>
                <a:spcPts val="0"/>
              </a:spcBef>
              <a:spcAft>
                <a:spcPts val="0"/>
              </a:spcAft>
              <a:buClr>
                <a:schemeClr val="dk1"/>
              </a:buClr>
              <a:buSzPts val="1400"/>
              <a:buNone/>
              <a:defRPr>
                <a:solidFill>
                  <a:schemeClr val="dk1"/>
                </a:solidFill>
              </a:defRPr>
            </a:lvl3pPr>
            <a:lvl4pPr lvl="3" rtl="0">
              <a:spcBef>
                <a:spcPts val="0"/>
              </a:spcBef>
              <a:spcAft>
                <a:spcPts val="0"/>
              </a:spcAft>
              <a:buClr>
                <a:schemeClr val="dk1"/>
              </a:buClr>
              <a:buSzPts val="1400"/>
              <a:buNone/>
              <a:defRPr>
                <a:solidFill>
                  <a:schemeClr val="dk1"/>
                </a:solidFill>
              </a:defRPr>
            </a:lvl4pPr>
            <a:lvl5pPr lvl="4" rtl="0">
              <a:spcBef>
                <a:spcPts val="0"/>
              </a:spcBef>
              <a:spcAft>
                <a:spcPts val="0"/>
              </a:spcAft>
              <a:buClr>
                <a:schemeClr val="dk1"/>
              </a:buClr>
              <a:buSzPts val="1400"/>
              <a:buNone/>
              <a:defRPr>
                <a:solidFill>
                  <a:schemeClr val="dk1"/>
                </a:solidFill>
              </a:defRPr>
            </a:lvl5pPr>
            <a:lvl6pPr lvl="5" rtl="0">
              <a:spcBef>
                <a:spcPts val="0"/>
              </a:spcBef>
              <a:spcAft>
                <a:spcPts val="0"/>
              </a:spcAft>
              <a:buClr>
                <a:schemeClr val="dk1"/>
              </a:buClr>
              <a:buSzPts val="1400"/>
              <a:buNone/>
              <a:defRPr>
                <a:solidFill>
                  <a:schemeClr val="dk1"/>
                </a:solidFill>
              </a:defRPr>
            </a:lvl6pPr>
            <a:lvl7pPr lvl="6" rtl="0">
              <a:spcBef>
                <a:spcPts val="0"/>
              </a:spcBef>
              <a:spcAft>
                <a:spcPts val="0"/>
              </a:spcAft>
              <a:buClr>
                <a:schemeClr val="dk1"/>
              </a:buClr>
              <a:buSzPts val="1400"/>
              <a:buNone/>
              <a:defRPr>
                <a:solidFill>
                  <a:schemeClr val="dk1"/>
                </a:solidFill>
              </a:defRPr>
            </a:lvl7pPr>
            <a:lvl8pPr lvl="7" rtl="0">
              <a:spcBef>
                <a:spcPts val="0"/>
              </a:spcBef>
              <a:spcAft>
                <a:spcPts val="0"/>
              </a:spcAft>
              <a:buClr>
                <a:schemeClr val="dk1"/>
              </a:buClr>
              <a:buSzPts val="1400"/>
              <a:buNone/>
              <a:defRPr>
                <a:solidFill>
                  <a:schemeClr val="dk1"/>
                </a:solidFill>
              </a:defRPr>
            </a:lvl8pPr>
            <a:lvl9pPr lvl="8" rtl="0">
              <a:spcBef>
                <a:spcPts val="0"/>
              </a:spcBef>
              <a:spcAft>
                <a:spcPts val="0"/>
              </a:spcAft>
              <a:buClr>
                <a:schemeClr val="dk1"/>
              </a:buClr>
              <a:buSzPts val="1400"/>
              <a:buNone/>
              <a:defRPr>
                <a:solidFill>
                  <a:schemeClr val="dk1"/>
                </a:solidFill>
              </a:defRPr>
            </a:lvl9pPr>
          </a:lstStyle>
          <a:p/>
        </p:txBody>
      </p:sp>
      <p:sp>
        <p:nvSpPr>
          <p:cNvPr id="96" name="Google Shape;96;p11"/>
          <p:cNvSpPr txBox="1"/>
          <p:nvPr>
            <p:ph idx="9" type="subTitle"/>
          </p:nvPr>
        </p:nvSpPr>
        <p:spPr>
          <a:xfrm>
            <a:off x="4514900" y="2824188"/>
            <a:ext cx="15516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b="1"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b="1">
                <a:solidFill>
                  <a:schemeClr val="dk1"/>
                </a:solidFill>
              </a:defRPr>
            </a:lvl2pPr>
            <a:lvl3pPr lvl="2" rtl="0">
              <a:spcBef>
                <a:spcPts val="0"/>
              </a:spcBef>
              <a:spcAft>
                <a:spcPts val="0"/>
              </a:spcAft>
              <a:buClr>
                <a:schemeClr val="dk1"/>
              </a:buClr>
              <a:buSzPts val="1400"/>
              <a:buNone/>
              <a:defRPr b="1">
                <a:solidFill>
                  <a:schemeClr val="dk1"/>
                </a:solidFill>
              </a:defRPr>
            </a:lvl3pPr>
            <a:lvl4pPr lvl="3" rtl="0">
              <a:spcBef>
                <a:spcPts val="0"/>
              </a:spcBef>
              <a:spcAft>
                <a:spcPts val="0"/>
              </a:spcAft>
              <a:buClr>
                <a:schemeClr val="dk1"/>
              </a:buClr>
              <a:buSzPts val="1400"/>
              <a:buNone/>
              <a:defRPr b="1">
                <a:solidFill>
                  <a:schemeClr val="dk1"/>
                </a:solidFill>
              </a:defRPr>
            </a:lvl4pPr>
            <a:lvl5pPr lvl="4" rtl="0">
              <a:spcBef>
                <a:spcPts val="0"/>
              </a:spcBef>
              <a:spcAft>
                <a:spcPts val="0"/>
              </a:spcAft>
              <a:buClr>
                <a:schemeClr val="dk1"/>
              </a:buClr>
              <a:buSzPts val="1400"/>
              <a:buNone/>
              <a:defRPr b="1">
                <a:solidFill>
                  <a:schemeClr val="dk1"/>
                </a:solidFill>
              </a:defRPr>
            </a:lvl5pPr>
            <a:lvl6pPr lvl="5" rtl="0">
              <a:spcBef>
                <a:spcPts val="0"/>
              </a:spcBef>
              <a:spcAft>
                <a:spcPts val="0"/>
              </a:spcAft>
              <a:buClr>
                <a:schemeClr val="dk1"/>
              </a:buClr>
              <a:buSzPts val="1400"/>
              <a:buNone/>
              <a:defRPr b="1">
                <a:solidFill>
                  <a:schemeClr val="dk1"/>
                </a:solidFill>
              </a:defRPr>
            </a:lvl6pPr>
            <a:lvl7pPr lvl="6" rtl="0">
              <a:spcBef>
                <a:spcPts val="0"/>
              </a:spcBef>
              <a:spcAft>
                <a:spcPts val="0"/>
              </a:spcAft>
              <a:buClr>
                <a:schemeClr val="dk1"/>
              </a:buClr>
              <a:buSzPts val="1400"/>
              <a:buNone/>
              <a:defRPr b="1">
                <a:solidFill>
                  <a:schemeClr val="dk1"/>
                </a:solidFill>
              </a:defRPr>
            </a:lvl7pPr>
            <a:lvl8pPr lvl="7" rtl="0">
              <a:spcBef>
                <a:spcPts val="0"/>
              </a:spcBef>
              <a:spcAft>
                <a:spcPts val="0"/>
              </a:spcAft>
              <a:buClr>
                <a:schemeClr val="dk1"/>
              </a:buClr>
              <a:buSzPts val="1400"/>
              <a:buNone/>
              <a:defRPr b="1">
                <a:solidFill>
                  <a:schemeClr val="dk1"/>
                </a:solidFill>
              </a:defRPr>
            </a:lvl8pPr>
            <a:lvl9pPr lvl="8" rtl="0">
              <a:spcBef>
                <a:spcPts val="0"/>
              </a:spcBef>
              <a:spcAft>
                <a:spcPts val="0"/>
              </a:spcAft>
              <a:buClr>
                <a:schemeClr val="dk1"/>
              </a:buClr>
              <a:buSzPts val="1400"/>
              <a:buNone/>
              <a:defRPr b="1">
                <a:solidFill>
                  <a:schemeClr val="dk1"/>
                </a:solidFill>
              </a:defRPr>
            </a:lvl9pPr>
          </a:lstStyle>
          <a:p/>
        </p:txBody>
      </p:sp>
      <p:sp>
        <p:nvSpPr>
          <p:cNvPr id="97" name="Google Shape;97;p11"/>
          <p:cNvSpPr txBox="1"/>
          <p:nvPr>
            <p:ph idx="13" type="subTitle"/>
          </p:nvPr>
        </p:nvSpPr>
        <p:spPr>
          <a:xfrm>
            <a:off x="6066625" y="2824188"/>
            <a:ext cx="28854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a:solidFill>
                  <a:schemeClr val="dk1"/>
                </a:solidFill>
              </a:defRPr>
            </a:lvl2pPr>
            <a:lvl3pPr lvl="2" rtl="0">
              <a:spcBef>
                <a:spcPts val="0"/>
              </a:spcBef>
              <a:spcAft>
                <a:spcPts val="0"/>
              </a:spcAft>
              <a:buClr>
                <a:schemeClr val="dk1"/>
              </a:buClr>
              <a:buSzPts val="1400"/>
              <a:buNone/>
              <a:defRPr>
                <a:solidFill>
                  <a:schemeClr val="dk1"/>
                </a:solidFill>
              </a:defRPr>
            </a:lvl3pPr>
            <a:lvl4pPr lvl="3" rtl="0">
              <a:spcBef>
                <a:spcPts val="0"/>
              </a:spcBef>
              <a:spcAft>
                <a:spcPts val="0"/>
              </a:spcAft>
              <a:buClr>
                <a:schemeClr val="dk1"/>
              </a:buClr>
              <a:buSzPts val="1400"/>
              <a:buNone/>
              <a:defRPr>
                <a:solidFill>
                  <a:schemeClr val="dk1"/>
                </a:solidFill>
              </a:defRPr>
            </a:lvl4pPr>
            <a:lvl5pPr lvl="4" rtl="0">
              <a:spcBef>
                <a:spcPts val="0"/>
              </a:spcBef>
              <a:spcAft>
                <a:spcPts val="0"/>
              </a:spcAft>
              <a:buClr>
                <a:schemeClr val="dk1"/>
              </a:buClr>
              <a:buSzPts val="1400"/>
              <a:buNone/>
              <a:defRPr>
                <a:solidFill>
                  <a:schemeClr val="dk1"/>
                </a:solidFill>
              </a:defRPr>
            </a:lvl5pPr>
            <a:lvl6pPr lvl="5" rtl="0">
              <a:spcBef>
                <a:spcPts val="0"/>
              </a:spcBef>
              <a:spcAft>
                <a:spcPts val="0"/>
              </a:spcAft>
              <a:buClr>
                <a:schemeClr val="dk1"/>
              </a:buClr>
              <a:buSzPts val="1400"/>
              <a:buNone/>
              <a:defRPr>
                <a:solidFill>
                  <a:schemeClr val="dk1"/>
                </a:solidFill>
              </a:defRPr>
            </a:lvl6pPr>
            <a:lvl7pPr lvl="6" rtl="0">
              <a:spcBef>
                <a:spcPts val="0"/>
              </a:spcBef>
              <a:spcAft>
                <a:spcPts val="0"/>
              </a:spcAft>
              <a:buClr>
                <a:schemeClr val="dk1"/>
              </a:buClr>
              <a:buSzPts val="1400"/>
              <a:buNone/>
              <a:defRPr>
                <a:solidFill>
                  <a:schemeClr val="dk1"/>
                </a:solidFill>
              </a:defRPr>
            </a:lvl7pPr>
            <a:lvl8pPr lvl="7" rtl="0">
              <a:spcBef>
                <a:spcPts val="0"/>
              </a:spcBef>
              <a:spcAft>
                <a:spcPts val="0"/>
              </a:spcAft>
              <a:buClr>
                <a:schemeClr val="dk1"/>
              </a:buClr>
              <a:buSzPts val="1400"/>
              <a:buNone/>
              <a:defRPr>
                <a:solidFill>
                  <a:schemeClr val="dk1"/>
                </a:solidFill>
              </a:defRPr>
            </a:lvl8pPr>
            <a:lvl9pPr lvl="8" rtl="0">
              <a:spcBef>
                <a:spcPts val="0"/>
              </a:spcBef>
              <a:spcAft>
                <a:spcPts val="0"/>
              </a:spcAft>
              <a:buClr>
                <a:schemeClr val="dk1"/>
              </a:buClr>
              <a:buSzPts val="1400"/>
              <a:buNone/>
              <a:defRPr>
                <a:solidFill>
                  <a:schemeClr val="dk1"/>
                </a:solidFill>
              </a:defRPr>
            </a:lvl9pPr>
          </a:lstStyle>
          <a:p/>
        </p:txBody>
      </p:sp>
      <p:sp>
        <p:nvSpPr>
          <p:cNvPr id="98" name="Google Shape;98;p11"/>
          <p:cNvSpPr txBox="1"/>
          <p:nvPr>
            <p:ph idx="14" type="subTitle"/>
          </p:nvPr>
        </p:nvSpPr>
        <p:spPr>
          <a:xfrm>
            <a:off x="4514913" y="3337575"/>
            <a:ext cx="15516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b="1"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b="1">
                <a:solidFill>
                  <a:schemeClr val="dk1"/>
                </a:solidFill>
              </a:defRPr>
            </a:lvl2pPr>
            <a:lvl3pPr lvl="2" rtl="0">
              <a:spcBef>
                <a:spcPts val="0"/>
              </a:spcBef>
              <a:spcAft>
                <a:spcPts val="0"/>
              </a:spcAft>
              <a:buClr>
                <a:schemeClr val="dk1"/>
              </a:buClr>
              <a:buSzPts val="1400"/>
              <a:buNone/>
              <a:defRPr b="1">
                <a:solidFill>
                  <a:schemeClr val="dk1"/>
                </a:solidFill>
              </a:defRPr>
            </a:lvl3pPr>
            <a:lvl4pPr lvl="3" rtl="0">
              <a:spcBef>
                <a:spcPts val="0"/>
              </a:spcBef>
              <a:spcAft>
                <a:spcPts val="0"/>
              </a:spcAft>
              <a:buClr>
                <a:schemeClr val="dk1"/>
              </a:buClr>
              <a:buSzPts val="1400"/>
              <a:buNone/>
              <a:defRPr b="1">
                <a:solidFill>
                  <a:schemeClr val="dk1"/>
                </a:solidFill>
              </a:defRPr>
            </a:lvl4pPr>
            <a:lvl5pPr lvl="4" rtl="0">
              <a:spcBef>
                <a:spcPts val="0"/>
              </a:spcBef>
              <a:spcAft>
                <a:spcPts val="0"/>
              </a:spcAft>
              <a:buClr>
                <a:schemeClr val="dk1"/>
              </a:buClr>
              <a:buSzPts val="1400"/>
              <a:buNone/>
              <a:defRPr b="1">
                <a:solidFill>
                  <a:schemeClr val="dk1"/>
                </a:solidFill>
              </a:defRPr>
            </a:lvl5pPr>
            <a:lvl6pPr lvl="5" rtl="0">
              <a:spcBef>
                <a:spcPts val="0"/>
              </a:spcBef>
              <a:spcAft>
                <a:spcPts val="0"/>
              </a:spcAft>
              <a:buClr>
                <a:schemeClr val="dk1"/>
              </a:buClr>
              <a:buSzPts val="1400"/>
              <a:buNone/>
              <a:defRPr b="1">
                <a:solidFill>
                  <a:schemeClr val="dk1"/>
                </a:solidFill>
              </a:defRPr>
            </a:lvl6pPr>
            <a:lvl7pPr lvl="6" rtl="0">
              <a:spcBef>
                <a:spcPts val="0"/>
              </a:spcBef>
              <a:spcAft>
                <a:spcPts val="0"/>
              </a:spcAft>
              <a:buClr>
                <a:schemeClr val="dk1"/>
              </a:buClr>
              <a:buSzPts val="1400"/>
              <a:buNone/>
              <a:defRPr b="1">
                <a:solidFill>
                  <a:schemeClr val="dk1"/>
                </a:solidFill>
              </a:defRPr>
            </a:lvl7pPr>
            <a:lvl8pPr lvl="7" rtl="0">
              <a:spcBef>
                <a:spcPts val="0"/>
              </a:spcBef>
              <a:spcAft>
                <a:spcPts val="0"/>
              </a:spcAft>
              <a:buClr>
                <a:schemeClr val="dk1"/>
              </a:buClr>
              <a:buSzPts val="1400"/>
              <a:buNone/>
              <a:defRPr b="1">
                <a:solidFill>
                  <a:schemeClr val="dk1"/>
                </a:solidFill>
              </a:defRPr>
            </a:lvl8pPr>
            <a:lvl9pPr lvl="8" rtl="0">
              <a:spcBef>
                <a:spcPts val="0"/>
              </a:spcBef>
              <a:spcAft>
                <a:spcPts val="0"/>
              </a:spcAft>
              <a:buClr>
                <a:schemeClr val="dk1"/>
              </a:buClr>
              <a:buSzPts val="1400"/>
              <a:buNone/>
              <a:defRPr b="1">
                <a:solidFill>
                  <a:schemeClr val="dk1"/>
                </a:solidFill>
              </a:defRPr>
            </a:lvl9pPr>
          </a:lstStyle>
          <a:p/>
        </p:txBody>
      </p:sp>
      <p:sp>
        <p:nvSpPr>
          <p:cNvPr id="99" name="Google Shape;99;p11"/>
          <p:cNvSpPr txBox="1"/>
          <p:nvPr>
            <p:ph idx="15" type="subTitle"/>
          </p:nvPr>
        </p:nvSpPr>
        <p:spPr>
          <a:xfrm>
            <a:off x="6066638" y="3337575"/>
            <a:ext cx="2885400" cy="513300"/>
          </a:xfrm>
          <a:prstGeom prst="rect">
            <a:avLst/>
          </a:prstGeom>
          <a:noFill/>
        </p:spPr>
        <p:txBody>
          <a:bodyPr anchorCtr="0" anchor="t" bIns="91425" lIns="91425" spcFirstLastPara="1" rIns="91425" wrap="square" tIns="91425">
            <a:normAutofit/>
          </a:bodyPr>
          <a:lstStyle>
            <a:lvl1pPr lvl="0" rtl="0">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rtl="0">
              <a:spcBef>
                <a:spcPts val="0"/>
              </a:spcBef>
              <a:spcAft>
                <a:spcPts val="0"/>
              </a:spcAft>
              <a:buClr>
                <a:schemeClr val="dk1"/>
              </a:buClr>
              <a:buSzPts val="1400"/>
              <a:buNone/>
              <a:defRPr>
                <a:solidFill>
                  <a:schemeClr val="dk1"/>
                </a:solidFill>
              </a:defRPr>
            </a:lvl2pPr>
            <a:lvl3pPr lvl="2" rtl="0">
              <a:spcBef>
                <a:spcPts val="0"/>
              </a:spcBef>
              <a:spcAft>
                <a:spcPts val="0"/>
              </a:spcAft>
              <a:buClr>
                <a:schemeClr val="dk1"/>
              </a:buClr>
              <a:buSzPts val="1400"/>
              <a:buNone/>
              <a:defRPr>
                <a:solidFill>
                  <a:schemeClr val="dk1"/>
                </a:solidFill>
              </a:defRPr>
            </a:lvl3pPr>
            <a:lvl4pPr lvl="3" rtl="0">
              <a:spcBef>
                <a:spcPts val="0"/>
              </a:spcBef>
              <a:spcAft>
                <a:spcPts val="0"/>
              </a:spcAft>
              <a:buClr>
                <a:schemeClr val="dk1"/>
              </a:buClr>
              <a:buSzPts val="1400"/>
              <a:buNone/>
              <a:defRPr>
                <a:solidFill>
                  <a:schemeClr val="dk1"/>
                </a:solidFill>
              </a:defRPr>
            </a:lvl4pPr>
            <a:lvl5pPr lvl="4" rtl="0">
              <a:spcBef>
                <a:spcPts val="0"/>
              </a:spcBef>
              <a:spcAft>
                <a:spcPts val="0"/>
              </a:spcAft>
              <a:buClr>
                <a:schemeClr val="dk1"/>
              </a:buClr>
              <a:buSzPts val="1400"/>
              <a:buNone/>
              <a:defRPr>
                <a:solidFill>
                  <a:schemeClr val="dk1"/>
                </a:solidFill>
              </a:defRPr>
            </a:lvl5pPr>
            <a:lvl6pPr lvl="5" rtl="0">
              <a:spcBef>
                <a:spcPts val="0"/>
              </a:spcBef>
              <a:spcAft>
                <a:spcPts val="0"/>
              </a:spcAft>
              <a:buClr>
                <a:schemeClr val="dk1"/>
              </a:buClr>
              <a:buSzPts val="1400"/>
              <a:buNone/>
              <a:defRPr>
                <a:solidFill>
                  <a:schemeClr val="dk1"/>
                </a:solidFill>
              </a:defRPr>
            </a:lvl6pPr>
            <a:lvl7pPr lvl="6" rtl="0">
              <a:spcBef>
                <a:spcPts val="0"/>
              </a:spcBef>
              <a:spcAft>
                <a:spcPts val="0"/>
              </a:spcAft>
              <a:buClr>
                <a:schemeClr val="dk1"/>
              </a:buClr>
              <a:buSzPts val="1400"/>
              <a:buNone/>
              <a:defRPr>
                <a:solidFill>
                  <a:schemeClr val="dk1"/>
                </a:solidFill>
              </a:defRPr>
            </a:lvl7pPr>
            <a:lvl8pPr lvl="7" rtl="0">
              <a:spcBef>
                <a:spcPts val="0"/>
              </a:spcBef>
              <a:spcAft>
                <a:spcPts val="0"/>
              </a:spcAft>
              <a:buClr>
                <a:schemeClr val="dk1"/>
              </a:buClr>
              <a:buSzPts val="1400"/>
              <a:buNone/>
              <a:defRPr>
                <a:solidFill>
                  <a:schemeClr val="dk1"/>
                </a:solidFill>
              </a:defRPr>
            </a:lvl8pPr>
            <a:lvl9pPr lvl="8" rtl="0">
              <a:spcBef>
                <a:spcPts val="0"/>
              </a:spcBef>
              <a:spcAft>
                <a:spcPts val="0"/>
              </a:spcAft>
              <a:buClr>
                <a:schemeClr val="dk1"/>
              </a:buClr>
              <a:buSzPts val="1400"/>
              <a:buNone/>
              <a:defRPr>
                <a:solidFill>
                  <a:schemeClr val="dk1"/>
                </a:solidFill>
              </a:defRPr>
            </a:lvl9pPr>
          </a:lstStyle>
          <a:p/>
        </p:txBody>
      </p:sp>
      <p:pic>
        <p:nvPicPr>
          <p:cNvPr id="100" name="Google Shape;100;p11"/>
          <p:cNvPicPr preferRelativeResize="0"/>
          <p:nvPr/>
        </p:nvPicPr>
        <p:blipFill>
          <a:blip r:embed="rId3">
            <a:alphaModFix/>
          </a:blip>
          <a:stretch>
            <a:fillRect/>
          </a:stretch>
        </p:blipFill>
        <p:spPr>
          <a:xfrm>
            <a:off x="169450" y="209300"/>
            <a:ext cx="548700" cy="548700"/>
          </a:xfrm>
          <a:prstGeom prst="rect">
            <a:avLst/>
          </a:prstGeom>
          <a:noFill/>
          <a:ln>
            <a:noFill/>
          </a:ln>
        </p:spPr>
      </p:pic>
      <p:pic>
        <p:nvPicPr>
          <p:cNvPr id="101" name="Google Shape;101;p11"/>
          <p:cNvPicPr preferRelativeResize="0"/>
          <p:nvPr/>
        </p:nvPicPr>
        <p:blipFill>
          <a:blip r:embed="rId4">
            <a:alphaModFix/>
          </a:blip>
          <a:stretch>
            <a:fillRect/>
          </a:stretch>
        </p:blipFill>
        <p:spPr>
          <a:xfrm>
            <a:off x="4568725" y="3981260"/>
            <a:ext cx="307075" cy="30707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5.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9" Type="http://schemas.openxmlformats.org/officeDocument/2006/relationships/theme" Target="../theme/theme4.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theme" Target="../theme/theme2.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theme" Target="../theme/theme6.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4.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Nunito"/>
              <a:buChar char="●"/>
              <a:defRPr sz="1800">
                <a:solidFill>
                  <a:schemeClr val="dk1"/>
                </a:solidFill>
                <a:latin typeface="Nunito"/>
                <a:ea typeface="Nunito"/>
                <a:cs typeface="Nunito"/>
                <a:sym typeface="Nunito"/>
              </a:defRPr>
            </a:lvl1pPr>
            <a:lvl2pPr indent="-317500" lvl="1" marL="9144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2pPr>
            <a:lvl3pPr indent="-317500" lvl="2" marL="13716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3pPr>
            <a:lvl4pPr indent="-317500" lvl="3" marL="18288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4pPr>
            <a:lvl5pPr indent="-317500" lvl="4" marL="22860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5pPr>
            <a:lvl6pPr indent="-317500" lvl="5" marL="27432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6pPr>
            <a:lvl7pPr indent="-317500" lvl="6" marL="32004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7pPr>
            <a:lvl8pPr indent="-317500" lvl="7" marL="36576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8pPr>
            <a:lvl9pPr indent="-317500" lvl="8" marL="41148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28" name="Shape 28"/>
        <p:cNvGrpSpPr/>
        <p:nvPr/>
      </p:nvGrpSpPr>
      <p:grpSpPr>
        <a:xfrm>
          <a:off x="0" y="0"/>
          <a:ext cx="0" cy="0"/>
          <a:chOff x="0" y="0"/>
          <a:chExt cx="0" cy="0"/>
        </a:xfrm>
      </p:grpSpPr>
      <p:sp>
        <p:nvSpPr>
          <p:cNvPr id="29" name="Google Shape;29;p4"/>
          <p:cNvSpPr txBox="1"/>
          <p:nvPr>
            <p:ph type="title"/>
          </p:nvPr>
        </p:nvSpPr>
        <p:spPr>
          <a:xfrm>
            <a:off x="311700" y="4854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3300"/>
              <a:buFont typeface="Tilt Warp"/>
              <a:buNone/>
              <a:defRPr sz="3300">
                <a:solidFill>
                  <a:schemeClr val="dk1"/>
                </a:solidFill>
                <a:latin typeface="Tilt Warp"/>
                <a:ea typeface="Tilt Warp"/>
                <a:cs typeface="Tilt Warp"/>
                <a:sym typeface="Tilt Warp"/>
              </a:defRPr>
            </a:lvl1pPr>
            <a:lvl2pPr lvl="1"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2pPr>
            <a:lvl3pPr lvl="2"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3pPr>
            <a:lvl4pPr lvl="3"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4pPr>
            <a:lvl5pPr lvl="4"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5pPr>
            <a:lvl6pPr lvl="5"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6pPr>
            <a:lvl7pPr lvl="6"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7pPr>
            <a:lvl8pPr lvl="7"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8pPr>
            <a:lvl9pPr lvl="8"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9pPr>
          </a:lstStyle>
          <a:p/>
        </p:txBody>
      </p:sp>
      <p:sp>
        <p:nvSpPr>
          <p:cNvPr id="30" name="Google Shape;30;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1"/>
              </a:buClr>
              <a:buSzPts val="1800"/>
              <a:buFont typeface="Franklin Gothic"/>
              <a:buChar char="●"/>
              <a:defRPr sz="1800">
                <a:solidFill>
                  <a:schemeClr val="dk1"/>
                </a:solidFill>
                <a:latin typeface="Franklin Gothic"/>
                <a:ea typeface="Franklin Gothic"/>
                <a:cs typeface="Franklin Gothic"/>
                <a:sym typeface="Franklin Gothic"/>
              </a:defRPr>
            </a:lvl1pPr>
            <a:lvl2pPr indent="-317500" lvl="1" marL="9144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2pPr>
            <a:lvl3pPr indent="-317500" lvl="2" marL="13716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3pPr>
            <a:lvl4pPr indent="-317500" lvl="3" marL="18288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4pPr>
            <a:lvl5pPr indent="-317500" lvl="4" marL="22860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5pPr>
            <a:lvl6pPr indent="-317500" lvl="5" marL="27432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6pPr>
            <a:lvl7pPr indent="-317500" lvl="6" marL="32004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7pPr>
            <a:lvl8pPr indent="-317500" lvl="7" marL="36576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8pPr>
            <a:lvl9pPr indent="-317500" lvl="8" marL="41148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9pPr>
          </a:lstStyle>
          <a:p/>
        </p:txBody>
      </p:sp>
      <p:sp>
        <p:nvSpPr>
          <p:cNvPr id="31" name="Google Shape;31;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32" name="Google Shape;32;p4"/>
          <p:cNvPicPr preferRelativeResize="0"/>
          <p:nvPr/>
        </p:nvPicPr>
        <p:blipFill>
          <a:blip r:embed="rId1">
            <a:alphaModFix/>
          </a:blip>
          <a:stretch>
            <a:fillRect/>
          </a:stretch>
        </p:blipFill>
        <p:spPr>
          <a:xfrm>
            <a:off x="8904800" y="57400"/>
            <a:ext cx="201375" cy="201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0" r:id="rId2"/>
    <p:sldLayoutId id="2147483651" r:id="rId3"/>
    <p:sldLayoutId id="2147483652" r:id="rId4"/>
    <p:sldLayoutId id="2147483653" r:id="rId5"/>
    <p:sldLayoutId id="2147483654" r:id="rId6"/>
    <p:sldLayoutId id="2147483655" r:id="rId7"/>
    <p:sldLayoutId id="2147483656"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102" name="Shape 102"/>
        <p:cNvGrpSpPr/>
        <p:nvPr/>
      </p:nvGrpSpPr>
      <p:grpSpPr>
        <a:xfrm>
          <a:off x="0" y="0"/>
          <a:ext cx="0" cy="0"/>
          <a:chOff x="0" y="0"/>
          <a:chExt cx="0" cy="0"/>
        </a:xfrm>
      </p:grpSpPr>
      <p:sp>
        <p:nvSpPr>
          <p:cNvPr id="103" name="Google Shape;103;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1pPr>
            <a:lvl2pPr lvl="1"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2pPr>
            <a:lvl3pPr lvl="2"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3pPr>
            <a:lvl4pPr lvl="3"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4pPr>
            <a:lvl5pPr lvl="4"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5pPr>
            <a:lvl6pPr lvl="5"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6pPr>
            <a:lvl7pPr lvl="6"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7pPr>
            <a:lvl8pPr lvl="7"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8pPr>
            <a:lvl9pPr lvl="8"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9pPr>
          </a:lstStyle>
          <a:p/>
        </p:txBody>
      </p:sp>
      <p:sp>
        <p:nvSpPr>
          <p:cNvPr id="104" name="Google Shape;104;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1"/>
              </a:buClr>
              <a:buSzPts val="1800"/>
              <a:buFont typeface="Nunito"/>
              <a:buChar char="●"/>
              <a:defRPr sz="1800">
                <a:solidFill>
                  <a:schemeClr val="dk1"/>
                </a:solidFill>
                <a:latin typeface="Nunito"/>
                <a:ea typeface="Nunito"/>
                <a:cs typeface="Nunito"/>
                <a:sym typeface="Nunito"/>
              </a:defRPr>
            </a:lvl1pPr>
            <a:lvl2pPr indent="-317500" lvl="1" marL="9144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2pPr>
            <a:lvl3pPr indent="-317500" lvl="2" marL="13716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3pPr>
            <a:lvl4pPr indent="-317500" lvl="3" marL="18288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4pPr>
            <a:lvl5pPr indent="-317500" lvl="4" marL="22860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5pPr>
            <a:lvl6pPr indent="-317500" lvl="5" marL="27432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6pPr>
            <a:lvl7pPr indent="-317500" lvl="6" marL="32004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7pPr>
            <a:lvl8pPr indent="-317500" lvl="7" marL="36576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8pPr>
            <a:lvl9pPr indent="-317500" lvl="8" marL="41148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9pPr>
          </a:lstStyle>
          <a:p/>
        </p:txBody>
      </p:sp>
      <p:sp>
        <p:nvSpPr>
          <p:cNvPr id="105" name="Google Shape;105;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7" r:id="rId1"/>
    <p:sldLayoutId id="214748365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119" name="Shape 119"/>
        <p:cNvGrpSpPr/>
        <p:nvPr/>
      </p:nvGrpSpPr>
      <p:grpSpPr>
        <a:xfrm>
          <a:off x="0" y="0"/>
          <a:ext cx="0" cy="0"/>
          <a:chOff x="0" y="0"/>
          <a:chExt cx="0" cy="0"/>
        </a:xfrm>
      </p:grpSpPr>
      <p:sp>
        <p:nvSpPr>
          <p:cNvPr id="120" name="Google Shape;120;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1pPr>
            <a:lvl2pPr lvl="1"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2pPr>
            <a:lvl3pPr lvl="2"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3pPr>
            <a:lvl4pPr lvl="3"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4pPr>
            <a:lvl5pPr lvl="4"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5pPr>
            <a:lvl6pPr lvl="5"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6pPr>
            <a:lvl7pPr lvl="6"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7pPr>
            <a:lvl8pPr lvl="7"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8pPr>
            <a:lvl9pPr lvl="8" rtl="0">
              <a:spcBef>
                <a:spcPts val="0"/>
              </a:spcBef>
              <a:spcAft>
                <a:spcPts val="0"/>
              </a:spcAft>
              <a:buClr>
                <a:schemeClr val="dk1"/>
              </a:buClr>
              <a:buSzPts val="2800"/>
              <a:buFont typeface="Tilt Warp"/>
              <a:buNone/>
              <a:defRPr sz="2800">
                <a:solidFill>
                  <a:schemeClr val="dk1"/>
                </a:solidFill>
                <a:latin typeface="Tilt Warp"/>
                <a:ea typeface="Tilt Warp"/>
                <a:cs typeface="Tilt Warp"/>
                <a:sym typeface="Tilt Warp"/>
              </a:defRPr>
            </a:lvl9pPr>
          </a:lstStyle>
          <a:p/>
        </p:txBody>
      </p:sp>
      <p:sp>
        <p:nvSpPr>
          <p:cNvPr id="121" name="Google Shape;121;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1"/>
              </a:buClr>
              <a:buSzPts val="1800"/>
              <a:buFont typeface="Nunito"/>
              <a:buChar char="●"/>
              <a:defRPr sz="1800">
                <a:solidFill>
                  <a:schemeClr val="dk1"/>
                </a:solidFill>
                <a:latin typeface="Nunito"/>
                <a:ea typeface="Nunito"/>
                <a:cs typeface="Nunito"/>
                <a:sym typeface="Nunito"/>
              </a:defRPr>
            </a:lvl1pPr>
            <a:lvl2pPr indent="-317500" lvl="1" marL="9144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2pPr>
            <a:lvl3pPr indent="-317500" lvl="2" marL="13716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3pPr>
            <a:lvl4pPr indent="-317500" lvl="3" marL="18288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4pPr>
            <a:lvl5pPr indent="-317500" lvl="4" marL="22860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5pPr>
            <a:lvl6pPr indent="-317500" lvl="5" marL="27432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6pPr>
            <a:lvl7pPr indent="-317500" lvl="6" marL="32004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7pPr>
            <a:lvl8pPr indent="-317500" lvl="7" marL="36576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8pPr>
            <a:lvl9pPr indent="-317500" lvl="8" marL="4114800" rtl="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9pPr>
          </a:lstStyle>
          <a:p/>
        </p:txBody>
      </p:sp>
      <p:sp>
        <p:nvSpPr>
          <p:cNvPr id="122" name="Google Shape;122;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141" name="Shape 141"/>
        <p:cNvGrpSpPr/>
        <p:nvPr/>
      </p:nvGrpSpPr>
      <p:grpSpPr>
        <a:xfrm>
          <a:off x="0" y="0"/>
          <a:ext cx="0" cy="0"/>
          <a:chOff x="0" y="0"/>
          <a:chExt cx="0" cy="0"/>
        </a:xfrm>
      </p:grpSpPr>
      <p:sp>
        <p:nvSpPr>
          <p:cNvPr id="142" name="Google Shape;142;p18"/>
          <p:cNvSpPr txBox="1"/>
          <p:nvPr>
            <p:ph type="title"/>
          </p:nvPr>
        </p:nvSpPr>
        <p:spPr>
          <a:xfrm>
            <a:off x="311700" y="4854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3300"/>
              <a:buFont typeface="Tilt Warp"/>
              <a:buNone/>
              <a:defRPr sz="3300">
                <a:solidFill>
                  <a:schemeClr val="dk1"/>
                </a:solidFill>
                <a:latin typeface="Tilt Warp"/>
                <a:ea typeface="Tilt Warp"/>
                <a:cs typeface="Tilt Warp"/>
                <a:sym typeface="Tilt Warp"/>
              </a:defRPr>
            </a:lvl1pPr>
            <a:lvl2pPr lvl="1"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2pPr>
            <a:lvl3pPr lvl="2"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3pPr>
            <a:lvl4pPr lvl="3"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4pPr>
            <a:lvl5pPr lvl="4"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5pPr>
            <a:lvl6pPr lvl="5"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6pPr>
            <a:lvl7pPr lvl="6"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7pPr>
            <a:lvl8pPr lvl="7"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8pPr>
            <a:lvl9pPr lvl="8" rtl="0">
              <a:spcBef>
                <a:spcPts val="0"/>
              </a:spcBef>
              <a:spcAft>
                <a:spcPts val="0"/>
              </a:spcAft>
              <a:buClr>
                <a:schemeClr val="dk1"/>
              </a:buClr>
              <a:buSzPts val="3300"/>
              <a:buFont typeface="Franklin Gothic"/>
              <a:buNone/>
              <a:defRPr b="1" sz="3300">
                <a:solidFill>
                  <a:schemeClr val="dk1"/>
                </a:solidFill>
                <a:latin typeface="Franklin Gothic"/>
                <a:ea typeface="Franklin Gothic"/>
                <a:cs typeface="Franklin Gothic"/>
                <a:sym typeface="Franklin Gothic"/>
              </a:defRPr>
            </a:lvl9pPr>
          </a:lstStyle>
          <a:p/>
        </p:txBody>
      </p:sp>
      <p:sp>
        <p:nvSpPr>
          <p:cNvPr id="143" name="Google Shape;143;p1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1"/>
              </a:buClr>
              <a:buSzPts val="1800"/>
              <a:buFont typeface="Franklin Gothic"/>
              <a:buChar char="●"/>
              <a:defRPr sz="1800">
                <a:solidFill>
                  <a:schemeClr val="dk1"/>
                </a:solidFill>
                <a:latin typeface="Franklin Gothic"/>
                <a:ea typeface="Franklin Gothic"/>
                <a:cs typeface="Franklin Gothic"/>
                <a:sym typeface="Franklin Gothic"/>
              </a:defRPr>
            </a:lvl1pPr>
            <a:lvl2pPr indent="-317500" lvl="1" marL="9144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2pPr>
            <a:lvl3pPr indent="-317500" lvl="2" marL="13716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3pPr>
            <a:lvl4pPr indent="-317500" lvl="3" marL="18288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4pPr>
            <a:lvl5pPr indent="-317500" lvl="4" marL="22860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5pPr>
            <a:lvl6pPr indent="-317500" lvl="5" marL="27432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6pPr>
            <a:lvl7pPr indent="-317500" lvl="6" marL="32004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7pPr>
            <a:lvl8pPr indent="-317500" lvl="7" marL="36576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8pPr>
            <a:lvl9pPr indent="-317500" lvl="8" marL="4114800" rtl="0">
              <a:lnSpc>
                <a:spcPct val="115000"/>
              </a:lnSpc>
              <a:spcBef>
                <a:spcPts val="0"/>
              </a:spcBef>
              <a:spcAft>
                <a:spcPts val="0"/>
              </a:spcAft>
              <a:buClr>
                <a:schemeClr val="dk1"/>
              </a:buClr>
              <a:buSzPts val="1400"/>
              <a:buFont typeface="Franklin Gothic"/>
              <a:buChar char="■"/>
              <a:defRPr>
                <a:solidFill>
                  <a:schemeClr val="dk1"/>
                </a:solidFill>
                <a:latin typeface="Franklin Gothic"/>
                <a:ea typeface="Franklin Gothic"/>
                <a:cs typeface="Franklin Gothic"/>
                <a:sym typeface="Franklin Gothic"/>
              </a:defRPr>
            </a:lvl9pPr>
          </a:lstStyle>
          <a:p/>
        </p:txBody>
      </p:sp>
      <p:sp>
        <p:nvSpPr>
          <p:cNvPr id="144" name="Google Shape;144;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145" name="Google Shape;145;p18"/>
          <p:cNvPicPr preferRelativeResize="0"/>
          <p:nvPr/>
        </p:nvPicPr>
        <p:blipFill>
          <a:blip r:embed="rId1">
            <a:alphaModFix/>
          </a:blip>
          <a:stretch>
            <a:fillRect/>
          </a:stretch>
        </p:blipFill>
        <p:spPr>
          <a:xfrm>
            <a:off x="8904800" y="57400"/>
            <a:ext cx="201375" cy="201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1"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0"/>
          <p:cNvSpPr txBox="1"/>
          <p:nvPr>
            <p:ph idx="1" type="subTitle"/>
          </p:nvPr>
        </p:nvSpPr>
        <p:spPr>
          <a:xfrm>
            <a:off x="5935450" y="1158750"/>
            <a:ext cx="3030000" cy="1463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63" name="Google Shape;163;p20"/>
          <p:cNvSpPr txBox="1"/>
          <p:nvPr>
            <p:ph idx="2" type="subTitle"/>
          </p:nvPr>
        </p:nvSpPr>
        <p:spPr>
          <a:xfrm>
            <a:off x="5935450" y="3395025"/>
            <a:ext cx="3030000" cy="1463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64" name="Google Shape;164;p20"/>
          <p:cNvSpPr txBox="1"/>
          <p:nvPr>
            <p:ph idx="4294967295" type="title"/>
          </p:nvPr>
        </p:nvSpPr>
        <p:spPr>
          <a:xfrm>
            <a:off x="0" y="47939"/>
            <a:ext cx="6507600" cy="53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Image: Notice and Wonder</a:t>
            </a:r>
            <a:endParaRPr/>
          </a:p>
        </p:txBody>
      </p:sp>
      <p:sp>
        <p:nvSpPr>
          <p:cNvPr id="165" name="Google Shape;165;p20"/>
          <p:cNvSpPr txBox="1"/>
          <p:nvPr/>
        </p:nvSpPr>
        <p:spPr>
          <a:xfrm>
            <a:off x="-9225" y="461475"/>
            <a:ext cx="55734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000">
                <a:solidFill>
                  <a:srgbClr val="000000"/>
                </a:solidFill>
                <a:latin typeface="Nunito"/>
                <a:ea typeface="Nunito"/>
                <a:cs typeface="Nunito"/>
                <a:sym typeface="Nunito"/>
              </a:rPr>
              <a:t>Instructions: </a:t>
            </a:r>
            <a:r>
              <a:rPr lang="en" sz="1000">
                <a:solidFill>
                  <a:srgbClr val="000000"/>
                </a:solidFill>
                <a:latin typeface="Nunito"/>
                <a:ea typeface="Nunito"/>
                <a:cs typeface="Nunito"/>
                <a:sym typeface="Nunito"/>
              </a:rPr>
              <a:t>Look at the image and write down 2-3 things you notice (key details, main ideas, themes) and then write down 2-3 things you wonder (questions you have because of the image, things you are curious about when you look at the image.) </a:t>
            </a:r>
            <a:endParaRPr sz="1000">
              <a:solidFill>
                <a:srgbClr val="000000"/>
              </a:solidFill>
              <a:latin typeface="Nunito"/>
              <a:ea typeface="Nunito"/>
              <a:cs typeface="Nunito"/>
              <a:sym typeface="Nunito"/>
            </a:endParaRPr>
          </a:p>
        </p:txBody>
      </p:sp>
      <p:pic>
        <p:nvPicPr>
          <p:cNvPr id="166" name="Google Shape;166;p20"/>
          <p:cNvPicPr preferRelativeResize="0"/>
          <p:nvPr/>
        </p:nvPicPr>
        <p:blipFill>
          <a:blip r:embed="rId3">
            <a:alphaModFix/>
          </a:blip>
          <a:stretch>
            <a:fillRect/>
          </a:stretch>
        </p:blipFill>
        <p:spPr>
          <a:xfrm>
            <a:off x="288675" y="1471916"/>
            <a:ext cx="5275502" cy="296747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1"/>
          <p:cNvSpPr txBox="1"/>
          <p:nvPr>
            <p:ph idx="1" type="subTitle"/>
          </p:nvPr>
        </p:nvSpPr>
        <p:spPr>
          <a:xfrm>
            <a:off x="217025" y="1374400"/>
            <a:ext cx="1708800" cy="720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t>culmination</a:t>
            </a:r>
            <a:endParaRPr b="1" sz="1200"/>
          </a:p>
        </p:txBody>
      </p:sp>
      <p:sp>
        <p:nvSpPr>
          <p:cNvPr id="172" name="Google Shape;172;p21"/>
          <p:cNvSpPr txBox="1"/>
          <p:nvPr>
            <p:ph idx="2" type="subTitle"/>
          </p:nvPr>
        </p:nvSpPr>
        <p:spPr>
          <a:xfrm>
            <a:off x="217025" y="2095325"/>
            <a:ext cx="1708800" cy="661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200"/>
              <a:t>escalating</a:t>
            </a:r>
            <a:endParaRPr b="1" sz="1200"/>
          </a:p>
          <a:p>
            <a:pPr indent="0" lvl="0" marL="0" rtl="0" algn="l">
              <a:spcBef>
                <a:spcPts val="0"/>
              </a:spcBef>
              <a:spcAft>
                <a:spcPts val="1200"/>
              </a:spcAft>
              <a:buNone/>
            </a:pPr>
            <a:r>
              <a:t/>
            </a:r>
            <a:endParaRPr b="1" sz="1200"/>
          </a:p>
        </p:txBody>
      </p:sp>
      <p:sp>
        <p:nvSpPr>
          <p:cNvPr id="173" name="Google Shape;173;p21"/>
          <p:cNvSpPr txBox="1"/>
          <p:nvPr>
            <p:ph idx="3" type="subTitle"/>
          </p:nvPr>
        </p:nvSpPr>
        <p:spPr>
          <a:xfrm>
            <a:off x="192275" y="2812000"/>
            <a:ext cx="1795200" cy="661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t>condone</a:t>
            </a:r>
            <a:endParaRPr b="1" sz="1200"/>
          </a:p>
        </p:txBody>
      </p:sp>
      <p:sp>
        <p:nvSpPr>
          <p:cNvPr id="174" name="Google Shape;174;p21"/>
          <p:cNvSpPr txBox="1"/>
          <p:nvPr>
            <p:ph idx="4" type="subTitle"/>
          </p:nvPr>
        </p:nvSpPr>
        <p:spPr>
          <a:xfrm>
            <a:off x="192275" y="3528650"/>
            <a:ext cx="1795200" cy="720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t>animosity</a:t>
            </a:r>
            <a:endParaRPr b="1" sz="1200"/>
          </a:p>
        </p:txBody>
      </p:sp>
      <p:sp>
        <p:nvSpPr>
          <p:cNvPr id="175" name="Google Shape;175;p21"/>
          <p:cNvSpPr txBox="1"/>
          <p:nvPr>
            <p:ph idx="5" type="subTitle"/>
          </p:nvPr>
        </p:nvSpPr>
        <p:spPr>
          <a:xfrm>
            <a:off x="157875" y="4245300"/>
            <a:ext cx="1854300" cy="7209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1200"/>
              <a:t>equivocating</a:t>
            </a:r>
            <a:endParaRPr b="1" sz="1200"/>
          </a:p>
        </p:txBody>
      </p:sp>
      <p:sp>
        <p:nvSpPr>
          <p:cNvPr id="176" name="Google Shape;176;p21"/>
          <p:cNvSpPr txBox="1"/>
          <p:nvPr>
            <p:ph idx="6" type="subTitle"/>
          </p:nvPr>
        </p:nvSpPr>
        <p:spPr>
          <a:xfrm>
            <a:off x="2012175" y="1378700"/>
            <a:ext cx="40311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The highest point or final stage of development, often reached after a long process or series of events.</a:t>
            </a:r>
            <a:endParaRPr sz="1200"/>
          </a:p>
        </p:txBody>
      </p:sp>
      <p:sp>
        <p:nvSpPr>
          <p:cNvPr id="177" name="Google Shape;177;p21"/>
          <p:cNvSpPr txBox="1"/>
          <p:nvPr>
            <p:ph idx="7" type="subTitle"/>
          </p:nvPr>
        </p:nvSpPr>
        <p:spPr>
          <a:xfrm>
            <a:off x="6043375" y="1378700"/>
            <a:ext cx="28875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The graduation ceremony was the culmination of four years of hard work and dedication.</a:t>
            </a:r>
            <a:endParaRPr sz="1000"/>
          </a:p>
        </p:txBody>
      </p:sp>
      <p:sp>
        <p:nvSpPr>
          <p:cNvPr id="178" name="Google Shape;178;p21"/>
          <p:cNvSpPr txBox="1"/>
          <p:nvPr>
            <p:ph type="title"/>
          </p:nvPr>
        </p:nvSpPr>
        <p:spPr>
          <a:xfrm>
            <a:off x="105075" y="69225"/>
            <a:ext cx="6507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Review Vocabulary</a:t>
            </a:r>
            <a:endParaRPr/>
          </a:p>
        </p:txBody>
      </p:sp>
      <p:sp>
        <p:nvSpPr>
          <p:cNvPr id="179" name="Google Shape;179;p21"/>
          <p:cNvSpPr txBox="1"/>
          <p:nvPr>
            <p:ph idx="8" type="subTitle"/>
          </p:nvPr>
        </p:nvSpPr>
        <p:spPr>
          <a:xfrm>
            <a:off x="1996800" y="2112738"/>
            <a:ext cx="40311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To increase or become more intense, especially in a way that is dangerous or harmful.</a:t>
            </a:r>
            <a:endParaRPr sz="1200"/>
          </a:p>
        </p:txBody>
      </p:sp>
      <p:sp>
        <p:nvSpPr>
          <p:cNvPr id="180" name="Google Shape;180;p21"/>
          <p:cNvSpPr txBox="1"/>
          <p:nvPr>
            <p:ph idx="9" type="subTitle"/>
          </p:nvPr>
        </p:nvSpPr>
        <p:spPr>
          <a:xfrm>
            <a:off x="1996800" y="2846788"/>
            <a:ext cx="40311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To accept or allow something that is wrong or morally unacceptable.</a:t>
            </a:r>
            <a:endParaRPr sz="1200"/>
          </a:p>
        </p:txBody>
      </p:sp>
      <p:sp>
        <p:nvSpPr>
          <p:cNvPr id="181" name="Google Shape;181;p21"/>
          <p:cNvSpPr txBox="1"/>
          <p:nvPr>
            <p:ph idx="13" type="subTitle"/>
          </p:nvPr>
        </p:nvSpPr>
        <p:spPr>
          <a:xfrm>
            <a:off x="1996800" y="3546038"/>
            <a:ext cx="40311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Strong hostility or dislike, often accompanied by a feeling of hatred.</a:t>
            </a:r>
            <a:endParaRPr sz="1200"/>
          </a:p>
        </p:txBody>
      </p:sp>
      <p:sp>
        <p:nvSpPr>
          <p:cNvPr id="182" name="Google Shape;182;p21"/>
          <p:cNvSpPr txBox="1"/>
          <p:nvPr>
            <p:ph idx="14" type="subTitle"/>
          </p:nvPr>
        </p:nvSpPr>
        <p:spPr>
          <a:xfrm>
            <a:off x="1996800" y="4304388"/>
            <a:ext cx="40311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To use ambiguous language to avoid giving a clear or direct answer.</a:t>
            </a:r>
            <a:endParaRPr sz="1200"/>
          </a:p>
        </p:txBody>
      </p:sp>
      <p:sp>
        <p:nvSpPr>
          <p:cNvPr id="183" name="Google Shape;183;p21"/>
          <p:cNvSpPr txBox="1"/>
          <p:nvPr>
            <p:ph idx="15" type="subTitle"/>
          </p:nvPr>
        </p:nvSpPr>
        <p:spPr>
          <a:xfrm>
            <a:off x="6043375" y="2142288"/>
            <a:ext cx="28875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The escalating tensions between the two countries led to a full-blown war.</a:t>
            </a:r>
            <a:endParaRPr sz="1200"/>
          </a:p>
        </p:txBody>
      </p:sp>
      <p:sp>
        <p:nvSpPr>
          <p:cNvPr id="184" name="Google Shape;184;p21"/>
          <p:cNvSpPr txBox="1"/>
          <p:nvPr>
            <p:ph idx="16" type="subTitle"/>
          </p:nvPr>
        </p:nvSpPr>
        <p:spPr>
          <a:xfrm>
            <a:off x="6037225" y="2846788"/>
            <a:ext cx="28875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The government cannot condone violence against its citizens.</a:t>
            </a:r>
            <a:endParaRPr sz="1200"/>
          </a:p>
        </p:txBody>
      </p:sp>
      <p:sp>
        <p:nvSpPr>
          <p:cNvPr id="185" name="Google Shape;185;p21"/>
          <p:cNvSpPr txBox="1"/>
          <p:nvPr>
            <p:ph idx="17" type="subTitle"/>
          </p:nvPr>
        </p:nvSpPr>
        <p:spPr>
          <a:xfrm>
            <a:off x="6037225" y="3551288"/>
            <a:ext cx="28875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The animosity between the two families stemmed from a long-standing feud.</a:t>
            </a:r>
            <a:endParaRPr sz="1200"/>
          </a:p>
        </p:txBody>
      </p:sp>
      <p:sp>
        <p:nvSpPr>
          <p:cNvPr id="186" name="Google Shape;186;p21"/>
          <p:cNvSpPr txBox="1"/>
          <p:nvPr>
            <p:ph idx="18" type="subTitle"/>
          </p:nvPr>
        </p:nvSpPr>
        <p:spPr>
          <a:xfrm>
            <a:off x="6043375" y="4314888"/>
            <a:ext cx="2887500" cy="66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The politician's response to the question was evasive and equivocating.</a:t>
            </a: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2"/>
          <p:cNvSpPr txBox="1"/>
          <p:nvPr>
            <p:ph idx="4294967295" type="title"/>
          </p:nvPr>
        </p:nvSpPr>
        <p:spPr>
          <a:xfrm>
            <a:off x="37550" y="75100"/>
            <a:ext cx="8604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ACE Short Answer Question</a:t>
            </a:r>
            <a:endParaRPr/>
          </a:p>
        </p:txBody>
      </p:sp>
      <p:sp>
        <p:nvSpPr>
          <p:cNvPr id="192" name="Google Shape;192;p22"/>
          <p:cNvSpPr txBox="1"/>
          <p:nvPr>
            <p:ph idx="1" type="subTitle"/>
          </p:nvPr>
        </p:nvSpPr>
        <p:spPr>
          <a:xfrm>
            <a:off x="245775" y="2673400"/>
            <a:ext cx="2843700" cy="23835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sz="1600"/>
          </a:p>
        </p:txBody>
      </p:sp>
      <p:sp>
        <p:nvSpPr>
          <p:cNvPr id="193" name="Google Shape;193;p22"/>
          <p:cNvSpPr txBox="1"/>
          <p:nvPr>
            <p:ph idx="2" type="subTitle"/>
          </p:nvPr>
        </p:nvSpPr>
        <p:spPr>
          <a:xfrm>
            <a:off x="3199175" y="2673400"/>
            <a:ext cx="2843700" cy="2327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94" name="Google Shape;194;p22"/>
          <p:cNvSpPr txBox="1"/>
          <p:nvPr>
            <p:ph idx="3" type="subTitle"/>
          </p:nvPr>
        </p:nvSpPr>
        <p:spPr>
          <a:xfrm>
            <a:off x="6135300" y="2673400"/>
            <a:ext cx="2843700" cy="2327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95" name="Google Shape;195;p22"/>
          <p:cNvSpPr txBox="1"/>
          <p:nvPr>
            <p:ph idx="4" type="subTitle"/>
          </p:nvPr>
        </p:nvSpPr>
        <p:spPr>
          <a:xfrm>
            <a:off x="219425" y="842625"/>
            <a:ext cx="8738700" cy="85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1. What was the main argument made by Rabbi David Wolpe regarding the student statement at Harvard University?</a:t>
            </a:r>
            <a:endParaRPr sz="1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3"/>
          <p:cNvSpPr txBox="1"/>
          <p:nvPr>
            <p:ph idx="4294967295" type="title"/>
          </p:nvPr>
        </p:nvSpPr>
        <p:spPr>
          <a:xfrm>
            <a:off x="37550" y="75100"/>
            <a:ext cx="8604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970"/>
              <a:t>ACE Short Answer Question</a:t>
            </a:r>
            <a:endParaRPr sz="2970"/>
          </a:p>
        </p:txBody>
      </p:sp>
      <p:sp>
        <p:nvSpPr>
          <p:cNvPr id="201" name="Google Shape;201;p23"/>
          <p:cNvSpPr txBox="1"/>
          <p:nvPr>
            <p:ph idx="1" type="subTitle"/>
          </p:nvPr>
        </p:nvSpPr>
        <p:spPr>
          <a:xfrm>
            <a:off x="245775" y="2673400"/>
            <a:ext cx="2843700" cy="238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sz="1600"/>
          </a:p>
        </p:txBody>
      </p:sp>
      <p:sp>
        <p:nvSpPr>
          <p:cNvPr id="202" name="Google Shape;202;p23"/>
          <p:cNvSpPr txBox="1"/>
          <p:nvPr>
            <p:ph idx="2" type="subTitle"/>
          </p:nvPr>
        </p:nvSpPr>
        <p:spPr>
          <a:xfrm>
            <a:off x="3199175" y="2673400"/>
            <a:ext cx="2843700" cy="23277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203" name="Google Shape;203;p23"/>
          <p:cNvSpPr txBox="1"/>
          <p:nvPr>
            <p:ph idx="3" type="subTitle"/>
          </p:nvPr>
        </p:nvSpPr>
        <p:spPr>
          <a:xfrm>
            <a:off x="6135300" y="2673400"/>
            <a:ext cx="2843700" cy="23277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204" name="Google Shape;204;p23"/>
          <p:cNvSpPr txBox="1"/>
          <p:nvPr>
            <p:ph idx="4" type="subTitle"/>
          </p:nvPr>
        </p:nvSpPr>
        <p:spPr>
          <a:xfrm>
            <a:off x="219425" y="842625"/>
            <a:ext cx="8738700" cy="85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2. What was the main reason for the crackdown on protests at Columbia University?</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4"/>
          <p:cNvSpPr txBox="1"/>
          <p:nvPr>
            <p:ph idx="1" type="subTitle"/>
          </p:nvPr>
        </p:nvSpPr>
        <p:spPr>
          <a:xfrm>
            <a:off x="233425" y="1400500"/>
            <a:ext cx="8692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1000"/>
              <a:t>1. The text explores the complex and often heated debate surrounding the Israeli-Palestinian conflict on American college campuses. How do you think this debate might manifest itself in your own school or community?  What are some ways that you can engage in these conversations respectfully and constructively?</a:t>
            </a:r>
            <a:endParaRPr sz="1000"/>
          </a:p>
        </p:txBody>
      </p:sp>
      <p:sp>
        <p:nvSpPr>
          <p:cNvPr id="210" name="Google Shape;210;p24"/>
          <p:cNvSpPr txBox="1"/>
          <p:nvPr>
            <p:ph idx="2" type="subTitle"/>
          </p:nvPr>
        </p:nvSpPr>
        <p:spPr>
          <a:xfrm>
            <a:off x="225600" y="2537975"/>
            <a:ext cx="4161600" cy="23805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211" name="Google Shape;211;p24"/>
          <p:cNvSpPr txBox="1"/>
          <p:nvPr>
            <p:ph idx="3" type="subTitle"/>
          </p:nvPr>
        </p:nvSpPr>
        <p:spPr>
          <a:xfrm>
            <a:off x="4719675" y="2557325"/>
            <a:ext cx="4161600" cy="23805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212" name="Google Shape;212;p24"/>
          <p:cNvSpPr txBox="1"/>
          <p:nvPr>
            <p:ph type="title"/>
          </p:nvPr>
        </p:nvSpPr>
        <p:spPr>
          <a:xfrm>
            <a:off x="41475" y="114650"/>
            <a:ext cx="6507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Open Ended Question</a:t>
            </a:r>
            <a:endParaRPr/>
          </a:p>
        </p:txBody>
      </p:sp>
      <p:sp>
        <p:nvSpPr>
          <p:cNvPr id="213" name="Google Shape;213;p24"/>
          <p:cNvSpPr txBox="1"/>
          <p:nvPr/>
        </p:nvSpPr>
        <p:spPr>
          <a:xfrm>
            <a:off x="105075" y="802100"/>
            <a:ext cx="89469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Nunito"/>
                <a:ea typeface="Nunito"/>
                <a:cs typeface="Nunito"/>
                <a:sym typeface="Nunito"/>
              </a:rPr>
              <a:t>Write your answer below. Then, when instructed, discuss your answers with your partner or group. Use the second box to take notes on what their answers were in the space provided. </a:t>
            </a:r>
            <a:endParaRPr>
              <a:solidFill>
                <a:schemeClr val="dk1"/>
              </a:solidFill>
              <a:latin typeface="Nunito"/>
              <a:ea typeface="Nunito"/>
              <a:cs typeface="Nunito"/>
              <a:sym typeface="Nuni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5"/>
          <p:cNvSpPr txBox="1"/>
          <p:nvPr>
            <p:ph idx="1" type="subTitle"/>
          </p:nvPr>
        </p:nvSpPr>
        <p:spPr>
          <a:xfrm>
            <a:off x="233425" y="1400500"/>
            <a:ext cx="8692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900"/>
              <a:t>2. The text highlights the challenges of balancing free speech with the need to prevent harassment and discrimination on college campuses.  How do you think this balance should be struck?  What are some examples of speech that you think should be protected, and what are some examples of speech that you think should be restricted?</a:t>
            </a:r>
            <a:endParaRPr sz="900"/>
          </a:p>
        </p:txBody>
      </p:sp>
      <p:sp>
        <p:nvSpPr>
          <p:cNvPr id="219" name="Google Shape;219;p25"/>
          <p:cNvSpPr txBox="1"/>
          <p:nvPr>
            <p:ph idx="2" type="subTitle"/>
          </p:nvPr>
        </p:nvSpPr>
        <p:spPr>
          <a:xfrm>
            <a:off x="225600" y="2537975"/>
            <a:ext cx="4161600" cy="2380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220" name="Google Shape;220;p25"/>
          <p:cNvSpPr txBox="1"/>
          <p:nvPr>
            <p:ph idx="3" type="subTitle"/>
          </p:nvPr>
        </p:nvSpPr>
        <p:spPr>
          <a:xfrm>
            <a:off x="4719675" y="2557325"/>
            <a:ext cx="4161600" cy="2380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221" name="Google Shape;221;p25"/>
          <p:cNvSpPr txBox="1"/>
          <p:nvPr>
            <p:ph type="title"/>
          </p:nvPr>
        </p:nvSpPr>
        <p:spPr>
          <a:xfrm>
            <a:off x="41475" y="114650"/>
            <a:ext cx="6507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20"/>
              <a:t>Open Ended Question</a:t>
            </a:r>
            <a:endParaRPr sz="2520"/>
          </a:p>
        </p:txBody>
      </p:sp>
      <p:sp>
        <p:nvSpPr>
          <p:cNvPr id="222" name="Google Shape;222;p25"/>
          <p:cNvSpPr txBox="1"/>
          <p:nvPr/>
        </p:nvSpPr>
        <p:spPr>
          <a:xfrm>
            <a:off x="105075" y="802100"/>
            <a:ext cx="8946900" cy="61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latin typeface="Nunito"/>
                <a:ea typeface="Nunito"/>
                <a:cs typeface="Nunito"/>
                <a:sym typeface="Nunito"/>
              </a:rPr>
              <a:t>Write your answer below. Then, when instructed, discuss your answers with your partner or group. Use the second box to take notes on what their answers were in the space provided. </a:t>
            </a:r>
            <a:endParaRPr>
              <a:solidFill>
                <a:schemeClr val="dk1"/>
              </a:solidFill>
              <a:latin typeface="Nunito"/>
              <a:ea typeface="Nunito"/>
              <a:cs typeface="Nunito"/>
              <a:sym typeface="Nuni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26"/>
          <p:cNvSpPr txBox="1"/>
          <p:nvPr>
            <p:ph idx="1" type="subTitle"/>
          </p:nvPr>
        </p:nvSpPr>
        <p:spPr>
          <a:xfrm>
            <a:off x="233425" y="1400500"/>
            <a:ext cx="8692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1000"/>
              <a:t>3. The text discusses the role of powerful interests, such as donors and alumni, in shaping the discourse on college campuses.  How do you think these external pressures influence the way that issues are debated and discussed?  Do you think that these pressures are a positive or negative force in higher education?</a:t>
            </a:r>
            <a:endParaRPr sz="1000"/>
          </a:p>
        </p:txBody>
      </p:sp>
      <p:sp>
        <p:nvSpPr>
          <p:cNvPr id="228" name="Google Shape;228;p26"/>
          <p:cNvSpPr txBox="1"/>
          <p:nvPr>
            <p:ph idx="2" type="subTitle"/>
          </p:nvPr>
        </p:nvSpPr>
        <p:spPr>
          <a:xfrm>
            <a:off x="225600" y="2537975"/>
            <a:ext cx="4161600" cy="2380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229" name="Google Shape;229;p26"/>
          <p:cNvSpPr txBox="1"/>
          <p:nvPr>
            <p:ph idx="3" type="subTitle"/>
          </p:nvPr>
        </p:nvSpPr>
        <p:spPr>
          <a:xfrm>
            <a:off x="4719675" y="2557325"/>
            <a:ext cx="4161600" cy="2380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230" name="Google Shape;230;p26"/>
          <p:cNvSpPr txBox="1"/>
          <p:nvPr>
            <p:ph type="title"/>
          </p:nvPr>
        </p:nvSpPr>
        <p:spPr>
          <a:xfrm>
            <a:off x="41475" y="114650"/>
            <a:ext cx="6507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20"/>
              <a:t>Open Ended Question</a:t>
            </a:r>
            <a:endParaRPr sz="2520"/>
          </a:p>
        </p:txBody>
      </p:sp>
      <p:sp>
        <p:nvSpPr>
          <p:cNvPr id="231" name="Google Shape;231;p26"/>
          <p:cNvSpPr txBox="1"/>
          <p:nvPr/>
        </p:nvSpPr>
        <p:spPr>
          <a:xfrm>
            <a:off x="105075" y="802100"/>
            <a:ext cx="8946900" cy="61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latin typeface="Nunito"/>
                <a:ea typeface="Nunito"/>
                <a:cs typeface="Nunito"/>
                <a:sym typeface="Nunito"/>
              </a:rPr>
              <a:t>Write your answer below. Then, when instructed, discuss your answers with your partner or group. Use the second box to take notes on what their answers were in the space provided. </a:t>
            </a:r>
            <a:endParaRPr>
              <a:solidFill>
                <a:schemeClr val="dk1"/>
              </a:solidFill>
              <a:latin typeface="Nunito"/>
              <a:ea typeface="Nunito"/>
              <a:cs typeface="Nunito"/>
              <a:sym typeface="Nuni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Notice and Wonder Image">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ACE Answer Slide">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Diffit Basic Slides">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Read and Annotate">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Open Ended Partner Slide">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C5349869571545BCA408ECBF7E3B70" ma:contentTypeVersion="18" ma:contentTypeDescription="Create a new document." ma:contentTypeScope="" ma:versionID="c44f65083d54c48e1c6c3e91c4898385">
  <xsd:schema xmlns:xsd="http://www.w3.org/2001/XMLSchema" xmlns:xs="http://www.w3.org/2001/XMLSchema" xmlns:p="http://schemas.microsoft.com/office/2006/metadata/properties" xmlns:ns2="ce2597c1-9403-4223-a2a2-2d56aa1a2f54" xmlns:ns3="70dc5b78-42ed-48cd-b9e3-13fd3b0eeaf7" targetNamespace="http://schemas.microsoft.com/office/2006/metadata/properties" ma:root="true" ma:fieldsID="0b25a9fffecf602ba8a163e0df423995" ns2:_="" ns3:_="">
    <xsd:import namespace="ce2597c1-9403-4223-a2a2-2d56aa1a2f54"/>
    <xsd:import namespace="70dc5b78-42ed-48cd-b9e3-13fd3b0eea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2597c1-9403-4223-a2a2-2d56aa1a2f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b90debd-ee09-4e04-a4c4-812a7ed26de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dc5b78-42ed-48cd-b9e3-13fd3b0eeaf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79415c9-5ca8-4b88-bf7c-f33eaffccce1}" ma:internalName="TaxCatchAll" ma:showField="CatchAllData" ma:web="70dc5b78-42ed-48cd-b9e3-13fd3b0eea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0dc5b78-42ed-48cd-b9e3-13fd3b0eeaf7" xsi:nil="true"/>
    <lcf76f155ced4ddcb4097134ff3c332f xmlns="ce2597c1-9403-4223-a2a2-2d56aa1a2f5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6EF51A0-8547-4914-B5BE-2D8EDC5E355D}"/>
</file>

<file path=customXml/itemProps2.xml><?xml version="1.0" encoding="utf-8"?>
<ds:datastoreItem xmlns:ds="http://schemas.openxmlformats.org/officeDocument/2006/customXml" ds:itemID="{8D387665-5E9E-4846-8A01-69B5E441D460}"/>
</file>

<file path=customXml/itemProps3.xml><?xml version="1.0" encoding="utf-8"?>
<ds:datastoreItem xmlns:ds="http://schemas.openxmlformats.org/officeDocument/2006/customXml" ds:itemID="{864EDB20-8661-4A6A-89F0-F8DF15BFF419}"/>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0x01010094C5349869571545BCA408ECBF7E3B70</vt:lpwstr>
  </property>
</Properties>
</file>