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9" r:id="rId4"/>
    <p:sldId id="268" r:id="rId5"/>
    <p:sldId id="263" r:id="rId6"/>
    <p:sldId id="258" r:id="rId7"/>
    <p:sldId id="257" r:id="rId8"/>
    <p:sldId id="260" r:id="rId9"/>
    <p:sldId id="262" r:id="rId10"/>
    <p:sldId id="264" r:id="rId11"/>
    <p:sldId id="265" r:id="rId12"/>
    <p:sldId id="267" r:id="rId13"/>
    <p:sldId id="271" r:id="rId14"/>
    <p:sldId id="266" r:id="rId15"/>
    <p:sldId id="273" r:id="rId16"/>
    <p:sldId id="274" r:id="rId17"/>
    <p:sldId id="270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8F0D-2804-0F45-B39E-4B80AE1ACFA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80FC-4C89-D249-9E26-8D8C42B9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8F0D-2804-0F45-B39E-4B80AE1ACFA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80FC-4C89-D249-9E26-8D8C42B9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9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8F0D-2804-0F45-B39E-4B80AE1ACFA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80FC-4C89-D249-9E26-8D8C42B9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4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8F0D-2804-0F45-B39E-4B80AE1ACFA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80FC-4C89-D249-9E26-8D8C42B9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8F0D-2804-0F45-B39E-4B80AE1ACFA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80FC-4C89-D249-9E26-8D8C42B9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8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8F0D-2804-0F45-B39E-4B80AE1ACFA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80FC-4C89-D249-9E26-8D8C42B9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2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8F0D-2804-0F45-B39E-4B80AE1ACFA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80FC-4C89-D249-9E26-8D8C42B9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9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8F0D-2804-0F45-B39E-4B80AE1ACFA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80FC-4C89-D249-9E26-8D8C42B9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9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8F0D-2804-0F45-B39E-4B80AE1ACFA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80FC-4C89-D249-9E26-8D8C42B9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8F0D-2804-0F45-B39E-4B80AE1ACFA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80FC-4C89-D249-9E26-8D8C42B9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28F0D-2804-0F45-B39E-4B80AE1ACFA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A80FC-4C89-D249-9E26-8D8C42B9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28F0D-2804-0F45-B39E-4B80AE1ACFA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A80FC-4C89-D249-9E26-8D8C42B90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5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a.eu/teachers-corner/age-ranks/ages-15-and-over_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European 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Major Institutions and How They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_laws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ngen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gle_market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2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er_fundamental_rights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lth_and_environment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64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Nobel Peace Prize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Nobel Peace Prize 2012 was awarded to European Union (EU) </a:t>
            </a:r>
            <a:r>
              <a:rPr lang="en-US" i="1" dirty="0"/>
              <a:t>"for over six decades contributed to the advancement of peace and reconciliation, democracy and human rights in Europe"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 one example of “the advancement of peace” that the EU can take credit for.</a:t>
            </a:r>
          </a:p>
          <a:p>
            <a:r>
              <a:rPr lang="en-US" dirty="0" smtClean="0"/>
              <a:t>What has changed since 2012 that prompted the criticism the EU is currently receiving?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0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_priorities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European Union Website: Teachers’ Corner</a:t>
            </a:r>
          </a:p>
          <a:p>
            <a:r>
              <a:rPr lang="en-US" dirty="0" smtClean="0">
                <a:hlinkClick r:id="rId2"/>
              </a:rPr>
              <a:t>http://europa.eu/teachers-corner/age-ranks/ages-15-and-over_en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Slides were drawn from this feature of the Teachers’ Corner: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europa.eu</a:t>
            </a:r>
            <a:r>
              <a:rPr lang="en-US" dirty="0" smtClean="0"/>
              <a:t>/</a:t>
            </a:r>
            <a:r>
              <a:rPr lang="en-US" dirty="0" err="1" smtClean="0"/>
              <a:t>european</a:t>
            </a:r>
            <a:r>
              <a:rPr lang="en-US" dirty="0" smtClean="0"/>
              <a:t>-union/documents-publications/slide-</a:t>
            </a:r>
            <a:r>
              <a:rPr lang="en-US" dirty="0" err="1" smtClean="0"/>
              <a:t>presentations_en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093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ropean_union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largement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_enlargement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_institutions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_parliament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itical_parties_en eu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uncil_of_ministers_voice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_commision_e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106</Words>
  <Application>Microsoft Office PowerPoint</Application>
  <PresentationFormat>On-screen Show (4:3)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The European Union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Nobel Peace Prize 2012</vt:lpstr>
      <vt:lpstr>PowerPoint Presentation</vt:lpstr>
      <vt:lpstr>References</vt:lpstr>
    </vt:vector>
  </TitlesOfParts>
  <Company>Oakland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</dc:title>
  <dc:creator>Cynthia McNulty</dc:creator>
  <cp:lastModifiedBy>Callahan, Eliana Rene</cp:lastModifiedBy>
  <cp:revision>20</cp:revision>
  <dcterms:created xsi:type="dcterms:W3CDTF">2016-08-14T15:51:17Z</dcterms:created>
  <dcterms:modified xsi:type="dcterms:W3CDTF">2017-09-07T14:06:50Z</dcterms:modified>
</cp:coreProperties>
</file>