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76"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ayer, Kirsten A" initials="SA" lastIdx="2" clrIdx="0">
    <p:extLst>
      <p:ext uri="{19B8F6BF-5375-455C-9EA6-DF929625EA0E}">
        <p15:presenceInfo xmlns:p15="http://schemas.microsoft.com/office/powerpoint/2012/main" userId="S::kstrayer@pitt.edu::de35a367-8dde-4d34-86d1-395594e993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C1374C-66E3-4742-A972-392462D0960C}" v="22" dt="2020-05-26T16:09:01.096"/>
    <p1510:client id="{74F57D32-9F07-ADC9-569F-6118FFDE75B1}" v="5" dt="2020-05-26T15:36:14.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yer, Kirsten A" userId="S::kstrayer@pitt.edu::de35a367-8dde-4d34-86d1-395594e993fa" providerId="AD" clId="Web-{74F57D32-9F07-ADC9-569F-6118FFDE75B1}"/>
    <pc:docChg chg="modSld">
      <pc:chgData name="Strayer, Kirsten A" userId="S::kstrayer@pitt.edu::de35a367-8dde-4d34-86d1-395594e993fa" providerId="AD" clId="Web-{74F57D32-9F07-ADC9-569F-6118FFDE75B1}" dt="2020-05-26T15:36:14.754" v="3"/>
      <pc:docMkLst>
        <pc:docMk/>
      </pc:docMkLst>
      <pc:sldChg chg="modSp addCm">
        <pc:chgData name="Strayer, Kirsten A" userId="S::kstrayer@pitt.edu::de35a367-8dde-4d34-86d1-395594e993fa" providerId="AD" clId="Web-{74F57D32-9F07-ADC9-569F-6118FFDE75B1}" dt="2020-05-26T15:31:02.297" v="2"/>
        <pc:sldMkLst>
          <pc:docMk/>
          <pc:sldMk cId="3769494956" sldId="256"/>
        </pc:sldMkLst>
        <pc:spChg chg="mod">
          <ac:chgData name="Strayer, Kirsten A" userId="S::kstrayer@pitt.edu::de35a367-8dde-4d34-86d1-395594e993fa" providerId="AD" clId="Web-{74F57D32-9F07-ADC9-569F-6118FFDE75B1}" dt="2020-05-26T15:30:49.797" v="1" actId="20577"/>
          <ac:spMkLst>
            <pc:docMk/>
            <pc:sldMk cId="3769494956" sldId="256"/>
            <ac:spMk id="2" creationId="{92ED888A-0A91-634F-8B8F-BEFDCCDD5D2C}"/>
          </ac:spMkLst>
        </pc:spChg>
      </pc:sldChg>
      <pc:sldChg chg="addCm">
        <pc:chgData name="Strayer, Kirsten A" userId="S::kstrayer@pitt.edu::de35a367-8dde-4d34-86d1-395594e993fa" providerId="AD" clId="Web-{74F57D32-9F07-ADC9-569F-6118FFDE75B1}" dt="2020-05-26T15:36:14.754" v="3"/>
        <pc:sldMkLst>
          <pc:docMk/>
          <pc:sldMk cId="2725506023" sldId="259"/>
        </pc:sldMkLst>
      </pc:sldChg>
    </pc:docChg>
  </pc:docChgLst>
  <pc:docChgLst>
    <pc:chgData name="Fratto, Catherine" userId="94073e8e-b5b6-4f2b-bab6-1556654d9119" providerId="ADAL" clId="{6BC1374C-66E3-4742-A972-392462D0960C}"/>
    <pc:docChg chg="undo custSel addSld delSld modSld">
      <pc:chgData name="Fratto, Catherine" userId="94073e8e-b5b6-4f2b-bab6-1556654d9119" providerId="ADAL" clId="{6BC1374C-66E3-4742-A972-392462D0960C}" dt="2020-05-26T16:09:01.097" v="17033" actId="20577"/>
      <pc:docMkLst>
        <pc:docMk/>
      </pc:docMkLst>
      <pc:sldChg chg="modSp">
        <pc:chgData name="Fratto, Catherine" userId="94073e8e-b5b6-4f2b-bab6-1556654d9119" providerId="ADAL" clId="{6BC1374C-66E3-4742-A972-392462D0960C}" dt="2020-05-26T15:42:44.814" v="17012" actId="207"/>
        <pc:sldMkLst>
          <pc:docMk/>
          <pc:sldMk cId="3769494956" sldId="256"/>
        </pc:sldMkLst>
        <pc:spChg chg="mod">
          <ac:chgData name="Fratto, Catherine" userId="94073e8e-b5b6-4f2b-bab6-1556654d9119" providerId="ADAL" clId="{6BC1374C-66E3-4742-A972-392462D0960C}" dt="2020-05-26T15:42:44.814" v="17012" actId="207"/>
          <ac:spMkLst>
            <pc:docMk/>
            <pc:sldMk cId="3769494956" sldId="256"/>
            <ac:spMk id="2" creationId="{92ED888A-0A91-634F-8B8F-BEFDCCDD5D2C}"/>
          </ac:spMkLst>
        </pc:spChg>
        <pc:spChg chg="mod">
          <ac:chgData name="Fratto, Catherine" userId="94073e8e-b5b6-4f2b-bab6-1556654d9119" providerId="ADAL" clId="{6BC1374C-66E3-4742-A972-392462D0960C}" dt="2020-05-20T12:51:52.418" v="158" actId="20577"/>
          <ac:spMkLst>
            <pc:docMk/>
            <pc:sldMk cId="3769494956" sldId="256"/>
            <ac:spMk id="3" creationId="{4D9E91F6-4C40-3644-8112-9D13961E2A67}"/>
          </ac:spMkLst>
        </pc:spChg>
      </pc:sldChg>
      <pc:sldChg chg="modSp new">
        <pc:chgData name="Fratto, Catherine" userId="94073e8e-b5b6-4f2b-bab6-1556654d9119" providerId="ADAL" clId="{6BC1374C-66E3-4742-A972-392462D0960C}" dt="2020-05-26T16:06:41.948" v="17027" actId="20577"/>
        <pc:sldMkLst>
          <pc:docMk/>
          <pc:sldMk cId="2470867979" sldId="257"/>
        </pc:sldMkLst>
        <pc:spChg chg="mod">
          <ac:chgData name="Fratto, Catherine" userId="94073e8e-b5b6-4f2b-bab6-1556654d9119" providerId="ADAL" clId="{6BC1374C-66E3-4742-A972-392462D0960C}" dt="2020-05-20T12:52:10.021" v="182" actId="20577"/>
          <ac:spMkLst>
            <pc:docMk/>
            <pc:sldMk cId="2470867979" sldId="257"/>
            <ac:spMk id="2" creationId="{64B5BF17-7A4A-7D4F-866F-7FB102B571F4}"/>
          </ac:spMkLst>
        </pc:spChg>
        <pc:spChg chg="mod">
          <ac:chgData name="Fratto, Catherine" userId="94073e8e-b5b6-4f2b-bab6-1556654d9119" providerId="ADAL" clId="{6BC1374C-66E3-4742-A972-392462D0960C}" dt="2020-05-26T16:06:41.948" v="17027" actId="20577"/>
          <ac:spMkLst>
            <pc:docMk/>
            <pc:sldMk cId="2470867979" sldId="257"/>
            <ac:spMk id="3" creationId="{E7734D6C-8F47-284A-B184-DEA5E04D2123}"/>
          </ac:spMkLst>
        </pc:spChg>
      </pc:sldChg>
      <pc:sldChg chg="new del">
        <pc:chgData name="Fratto, Catherine" userId="94073e8e-b5b6-4f2b-bab6-1556654d9119" providerId="ADAL" clId="{6BC1374C-66E3-4742-A972-392462D0960C}" dt="2020-05-20T14:39:59.198" v="931" actId="21"/>
        <pc:sldMkLst>
          <pc:docMk/>
          <pc:sldMk cId="2481231309" sldId="258"/>
        </pc:sldMkLst>
      </pc:sldChg>
      <pc:sldChg chg="addSp modSp add">
        <pc:chgData name="Fratto, Catherine" userId="94073e8e-b5b6-4f2b-bab6-1556654d9119" providerId="ADAL" clId="{6BC1374C-66E3-4742-A972-392462D0960C}" dt="2020-05-20T13:31:06.290" v="930" actId="113"/>
        <pc:sldMkLst>
          <pc:docMk/>
          <pc:sldMk cId="2725506023" sldId="259"/>
        </pc:sldMkLst>
        <pc:spChg chg="mod">
          <ac:chgData name="Fratto, Catherine" userId="94073e8e-b5b6-4f2b-bab6-1556654d9119" providerId="ADAL" clId="{6BC1374C-66E3-4742-A972-392462D0960C}" dt="2020-05-20T13:26:06.060" v="592" actId="20577"/>
          <ac:spMkLst>
            <pc:docMk/>
            <pc:sldMk cId="2725506023" sldId="259"/>
            <ac:spMk id="2" creationId="{8385E3FA-0912-7341-A9E8-F9328CFE1EDD}"/>
          </ac:spMkLst>
        </pc:spChg>
        <pc:spChg chg="mod">
          <ac:chgData name="Fratto, Catherine" userId="94073e8e-b5b6-4f2b-bab6-1556654d9119" providerId="ADAL" clId="{6BC1374C-66E3-4742-A972-392462D0960C}" dt="2020-05-20T13:30:37.122" v="921" actId="20577"/>
          <ac:spMkLst>
            <pc:docMk/>
            <pc:sldMk cId="2725506023" sldId="259"/>
            <ac:spMk id="7" creationId="{11FEF6D9-272B-4442-BEC6-BC1C85B6EFD6}"/>
          </ac:spMkLst>
        </pc:spChg>
        <pc:spChg chg="mod">
          <ac:chgData name="Fratto, Catherine" userId="94073e8e-b5b6-4f2b-bab6-1556654d9119" providerId="ADAL" clId="{6BC1374C-66E3-4742-A972-392462D0960C}" dt="2020-05-20T13:31:06.290" v="930" actId="113"/>
          <ac:spMkLst>
            <pc:docMk/>
            <pc:sldMk cId="2725506023" sldId="259"/>
            <ac:spMk id="9" creationId="{5BCDC5B1-FBB9-974C-9118-879E65C42932}"/>
          </ac:spMkLst>
        </pc:spChg>
        <pc:spChg chg="mod">
          <ac:chgData name="Fratto, Catherine" userId="94073e8e-b5b6-4f2b-bab6-1556654d9119" providerId="ADAL" clId="{6BC1374C-66E3-4742-A972-392462D0960C}" dt="2020-05-20T13:27:26.562" v="607" actId="14100"/>
          <ac:spMkLst>
            <pc:docMk/>
            <pc:sldMk cId="2725506023" sldId="259"/>
            <ac:spMk id="11" creationId="{6D59E592-A123-924B-9BDA-C69FB0DC750A}"/>
          </ac:spMkLst>
        </pc:spChg>
        <pc:spChg chg="add mod">
          <ac:chgData name="Fratto, Catherine" userId="94073e8e-b5b6-4f2b-bab6-1556654d9119" providerId="ADAL" clId="{6BC1374C-66E3-4742-A972-392462D0960C}" dt="2020-05-20T13:30:22.364" v="919" actId="20577"/>
          <ac:spMkLst>
            <pc:docMk/>
            <pc:sldMk cId="2725506023" sldId="259"/>
            <ac:spMk id="14" creationId="{9F9D18B4-44CE-9F4A-92D7-BE5A50CE76A7}"/>
          </ac:spMkLst>
        </pc:spChg>
        <pc:spChg chg="mod">
          <ac:chgData name="Fratto, Catherine" userId="94073e8e-b5b6-4f2b-bab6-1556654d9119" providerId="ADAL" clId="{6BC1374C-66E3-4742-A972-392462D0960C}" dt="2020-05-20T13:26:59.086" v="605" actId="14100"/>
          <ac:spMkLst>
            <pc:docMk/>
            <pc:sldMk cId="2725506023" sldId="259"/>
            <ac:spMk id="15" creationId="{15ECA79C-B878-DD40-B354-074F79397948}"/>
          </ac:spMkLst>
        </pc:spChg>
        <pc:spChg chg="mod">
          <ac:chgData name="Fratto, Catherine" userId="94073e8e-b5b6-4f2b-bab6-1556654d9119" providerId="ADAL" clId="{6BC1374C-66E3-4742-A972-392462D0960C}" dt="2020-05-20T13:28:51.565" v="634" actId="1035"/>
          <ac:spMkLst>
            <pc:docMk/>
            <pc:sldMk cId="2725506023" sldId="259"/>
            <ac:spMk id="17" creationId="{6DC9C14C-EFD1-5C48-9D0B-9D4D90B3DEE2}"/>
          </ac:spMkLst>
        </pc:spChg>
        <pc:cxnChg chg="mod">
          <ac:chgData name="Fratto, Catherine" userId="94073e8e-b5b6-4f2b-bab6-1556654d9119" providerId="ADAL" clId="{6BC1374C-66E3-4742-A972-392462D0960C}" dt="2020-05-20T13:26:18.981" v="593" actId="14100"/>
          <ac:cxnSpMkLst>
            <pc:docMk/>
            <pc:sldMk cId="2725506023" sldId="259"/>
            <ac:cxnSpMk id="4" creationId="{8C13D3A0-8F51-A84A-B3BD-076AB4D7ADD6}"/>
          </ac:cxnSpMkLst>
        </pc:cxnChg>
        <pc:cxnChg chg="add mod">
          <ac:chgData name="Fratto, Catherine" userId="94073e8e-b5b6-4f2b-bab6-1556654d9119" providerId="ADAL" clId="{6BC1374C-66E3-4742-A972-392462D0960C}" dt="2020-05-20T13:29:18.811" v="711" actId="1035"/>
          <ac:cxnSpMkLst>
            <pc:docMk/>
            <pc:sldMk cId="2725506023" sldId="259"/>
            <ac:cxnSpMk id="12" creationId="{3AB54545-9825-3448-BF0B-B7A7AABB5A92}"/>
          </ac:cxnSpMkLst>
        </pc:cxnChg>
        <pc:cxnChg chg="mod">
          <ac:chgData name="Fratto, Catherine" userId="94073e8e-b5b6-4f2b-bab6-1556654d9119" providerId="ADAL" clId="{6BC1374C-66E3-4742-A972-392462D0960C}" dt="2020-05-20T13:28:43.563" v="623" actId="1036"/>
          <ac:cxnSpMkLst>
            <pc:docMk/>
            <pc:sldMk cId="2725506023" sldId="259"/>
            <ac:cxnSpMk id="28" creationId="{1A4EBD63-192B-4842-9BE2-08652E7917FC}"/>
          </ac:cxnSpMkLst>
        </pc:cxnChg>
      </pc:sldChg>
      <pc:sldChg chg="addSp delSp modSp add mod setBg modClrScheme chgLayout">
        <pc:chgData name="Fratto, Catherine" userId="94073e8e-b5b6-4f2b-bab6-1556654d9119" providerId="ADAL" clId="{6BC1374C-66E3-4742-A972-392462D0960C}" dt="2020-05-21T21:32:08.088" v="14947" actId="20577"/>
        <pc:sldMkLst>
          <pc:docMk/>
          <pc:sldMk cId="2481231309" sldId="260"/>
        </pc:sldMkLst>
        <pc:spChg chg="mod ord">
          <ac:chgData name="Fratto, Catherine" userId="94073e8e-b5b6-4f2b-bab6-1556654d9119" providerId="ADAL" clId="{6BC1374C-66E3-4742-A972-392462D0960C}" dt="2020-05-21T21:32:01.362" v="14945" actId="26606"/>
          <ac:spMkLst>
            <pc:docMk/>
            <pc:sldMk cId="2481231309" sldId="260"/>
            <ac:spMk id="2" creationId="{157F5C80-3375-C849-840B-B0C55440041B}"/>
          </ac:spMkLst>
        </pc:spChg>
        <pc:spChg chg="del mod ord">
          <ac:chgData name="Fratto, Catherine" userId="94073e8e-b5b6-4f2b-bab6-1556654d9119" providerId="ADAL" clId="{6BC1374C-66E3-4742-A972-392462D0960C}" dt="2020-05-21T21:31:46.235" v="14944" actId="931"/>
          <ac:spMkLst>
            <pc:docMk/>
            <pc:sldMk cId="2481231309" sldId="260"/>
            <ac:spMk id="3" creationId="{0CCD53EB-2892-DB47-B66C-3C61845D14D9}"/>
          </ac:spMkLst>
        </pc:spChg>
        <pc:spChg chg="add mod ord">
          <ac:chgData name="Fratto, Catherine" userId="94073e8e-b5b6-4f2b-bab6-1556654d9119" providerId="ADAL" clId="{6BC1374C-66E3-4742-A972-392462D0960C}" dt="2020-05-21T21:32:08.088" v="14947" actId="20577"/>
          <ac:spMkLst>
            <pc:docMk/>
            <pc:sldMk cId="2481231309" sldId="260"/>
            <ac:spMk id="4" creationId="{0D7B657A-0F0E-E54F-9473-D96CC08F4BFE}"/>
          </ac:spMkLst>
        </pc:spChg>
        <pc:spChg chg="add mod">
          <ac:chgData name="Fratto, Catherine" userId="94073e8e-b5b6-4f2b-bab6-1556654d9119" providerId="ADAL" clId="{6BC1374C-66E3-4742-A972-392462D0960C}" dt="2020-05-21T21:32:01.362" v="14945" actId="26606"/>
          <ac:spMkLst>
            <pc:docMk/>
            <pc:sldMk cId="2481231309" sldId="260"/>
            <ac:spMk id="6" creationId="{5B9F3400-7A2A-AC4C-B6EA-9EF747615329}"/>
          </ac:spMkLst>
        </pc:spChg>
        <pc:spChg chg="add">
          <ac:chgData name="Fratto, Catherine" userId="94073e8e-b5b6-4f2b-bab6-1556654d9119" providerId="ADAL" clId="{6BC1374C-66E3-4742-A972-392462D0960C}" dt="2020-05-21T21:32:01.362" v="14945" actId="26606"/>
          <ac:spMkLst>
            <pc:docMk/>
            <pc:sldMk cId="2481231309" sldId="260"/>
            <ac:spMk id="12" creationId="{53576798-7F98-4C7F-B6C7-6D41B5A7E927}"/>
          </ac:spMkLst>
        </pc:spChg>
        <pc:picChg chg="add del mod modCrop">
          <ac:chgData name="Fratto, Catherine" userId="94073e8e-b5b6-4f2b-bab6-1556654d9119" providerId="ADAL" clId="{6BC1374C-66E3-4742-A972-392462D0960C}" dt="2020-05-21T21:31:19.571" v="14943" actId="478"/>
          <ac:picMkLst>
            <pc:docMk/>
            <pc:sldMk cId="2481231309" sldId="260"/>
            <ac:picMk id="5" creationId="{304521CC-4D5D-DA4E-9E28-899E02597114}"/>
          </ac:picMkLst>
        </pc:picChg>
        <pc:picChg chg="add mod ord">
          <ac:chgData name="Fratto, Catherine" userId="94073e8e-b5b6-4f2b-bab6-1556654d9119" providerId="ADAL" clId="{6BC1374C-66E3-4742-A972-392462D0960C}" dt="2020-05-21T21:32:01.362" v="14945" actId="26606"/>
          <ac:picMkLst>
            <pc:docMk/>
            <pc:sldMk cId="2481231309" sldId="260"/>
            <ac:picMk id="7" creationId="{A89ACAF3-2DDF-6F4E-8302-0050D6B6A414}"/>
          </ac:picMkLst>
        </pc:picChg>
      </pc:sldChg>
      <pc:sldChg chg="addSp delSp modSp new mod setBg modClrScheme setClrOvrMap chgLayout">
        <pc:chgData name="Fratto, Catherine" userId="94073e8e-b5b6-4f2b-bab6-1556654d9119" providerId="ADAL" clId="{6BC1374C-66E3-4742-A972-392462D0960C}" dt="2020-05-20T14:51:08.421" v="1344" actId="1038"/>
        <pc:sldMkLst>
          <pc:docMk/>
          <pc:sldMk cId="1688095148" sldId="261"/>
        </pc:sldMkLst>
        <pc:spChg chg="mod ord">
          <ac:chgData name="Fratto, Catherine" userId="94073e8e-b5b6-4f2b-bab6-1556654d9119" providerId="ADAL" clId="{6BC1374C-66E3-4742-A972-392462D0960C}" dt="2020-05-20T14:49:57.599" v="1173" actId="20577"/>
          <ac:spMkLst>
            <pc:docMk/>
            <pc:sldMk cId="1688095148" sldId="261"/>
            <ac:spMk id="2" creationId="{B78C0A7C-8E2A-8146-832D-DD3B91387956}"/>
          </ac:spMkLst>
        </pc:spChg>
        <pc:spChg chg="del mod ord">
          <ac:chgData name="Fratto, Catherine" userId="94073e8e-b5b6-4f2b-bab6-1556654d9119" providerId="ADAL" clId="{6BC1374C-66E3-4742-A972-392462D0960C}" dt="2020-05-20T14:49:19.782" v="1125" actId="931"/>
          <ac:spMkLst>
            <pc:docMk/>
            <pc:sldMk cId="1688095148" sldId="261"/>
            <ac:spMk id="3" creationId="{19C0B4C0-8E17-B843-8D82-22681A2D24BF}"/>
          </ac:spMkLst>
        </pc:spChg>
        <pc:spChg chg="del">
          <ac:chgData name="Fratto, Catherine" userId="94073e8e-b5b6-4f2b-bab6-1556654d9119" providerId="ADAL" clId="{6BC1374C-66E3-4742-A972-392462D0960C}" dt="2020-05-20T14:47:46.661" v="1121" actId="700"/>
          <ac:spMkLst>
            <pc:docMk/>
            <pc:sldMk cId="1688095148" sldId="261"/>
            <ac:spMk id="4" creationId="{D4018B33-C559-3846-8164-3C8A906D3B3B}"/>
          </ac:spMkLst>
        </pc:spChg>
        <pc:spChg chg="add mod ord">
          <ac:chgData name="Fratto, Catherine" userId="94073e8e-b5b6-4f2b-bab6-1556654d9119" providerId="ADAL" clId="{6BC1374C-66E3-4742-A972-392462D0960C}" dt="2020-05-20T14:49:32.513" v="1126" actId="26606"/>
          <ac:spMkLst>
            <pc:docMk/>
            <pc:sldMk cId="1688095148" sldId="261"/>
            <ac:spMk id="5" creationId="{6146D1F0-1808-2342-B5A8-36ADF4D359FE}"/>
          </ac:spMkLst>
        </pc:spChg>
        <pc:spChg chg="add mod">
          <ac:chgData name="Fratto, Catherine" userId="94073e8e-b5b6-4f2b-bab6-1556654d9119" providerId="ADAL" clId="{6BC1374C-66E3-4742-A972-392462D0960C}" dt="2020-05-20T14:51:08.421" v="1344" actId="1038"/>
          <ac:spMkLst>
            <pc:docMk/>
            <pc:sldMk cId="1688095148" sldId="261"/>
            <ac:spMk id="8" creationId="{CFB5BECD-2FF5-754C-A903-2CA3784854F0}"/>
          </ac:spMkLst>
        </pc:spChg>
        <pc:spChg chg="add">
          <ac:chgData name="Fratto, Catherine" userId="94073e8e-b5b6-4f2b-bab6-1556654d9119" providerId="ADAL" clId="{6BC1374C-66E3-4742-A972-392462D0960C}" dt="2020-05-20T14:49:32.513" v="1126" actId="26606"/>
          <ac:spMkLst>
            <pc:docMk/>
            <pc:sldMk cId="1688095148" sldId="261"/>
            <ac:spMk id="11" creationId="{53576798-7F98-4C7F-B6C7-6D41B5A7E927}"/>
          </ac:spMkLst>
        </pc:spChg>
        <pc:spChg chg="add">
          <ac:chgData name="Fratto, Catherine" userId="94073e8e-b5b6-4f2b-bab6-1556654d9119" providerId="ADAL" clId="{6BC1374C-66E3-4742-A972-392462D0960C}" dt="2020-05-20T14:49:32.513" v="1126" actId="26606"/>
          <ac:spMkLst>
            <pc:docMk/>
            <pc:sldMk cId="1688095148" sldId="261"/>
            <ac:spMk id="13" creationId="{A416E3E5-5186-46A4-AFBD-337387D3163D}"/>
          </ac:spMkLst>
        </pc:spChg>
        <pc:spChg chg="add">
          <ac:chgData name="Fratto, Catherine" userId="94073e8e-b5b6-4f2b-bab6-1556654d9119" providerId="ADAL" clId="{6BC1374C-66E3-4742-A972-392462D0960C}" dt="2020-05-20T14:49:32.513" v="1126" actId="26606"/>
          <ac:spMkLst>
            <pc:docMk/>
            <pc:sldMk cId="1688095148" sldId="261"/>
            <ac:spMk id="15" creationId="{7B8FAACC-353E-4F84-BA62-A5514185D9A9}"/>
          </ac:spMkLst>
        </pc:spChg>
        <pc:picChg chg="add mod ord">
          <ac:chgData name="Fratto, Catherine" userId="94073e8e-b5b6-4f2b-bab6-1556654d9119" providerId="ADAL" clId="{6BC1374C-66E3-4742-A972-392462D0960C}" dt="2020-05-20T14:49:32.513" v="1126" actId="26606"/>
          <ac:picMkLst>
            <pc:docMk/>
            <pc:sldMk cId="1688095148" sldId="261"/>
            <ac:picMk id="6" creationId="{41BC9C0D-6AE6-0C40-9868-0AC9D3A82755}"/>
          </ac:picMkLst>
        </pc:picChg>
      </pc:sldChg>
      <pc:sldChg chg="addSp delSp modSp new mod setBg setClrOvrMap">
        <pc:chgData name="Fratto, Catherine" userId="94073e8e-b5b6-4f2b-bab6-1556654d9119" providerId="ADAL" clId="{6BC1374C-66E3-4742-A972-392462D0960C}" dt="2020-05-20T14:54:15.638" v="1397" actId="2711"/>
        <pc:sldMkLst>
          <pc:docMk/>
          <pc:sldMk cId="1244749681" sldId="262"/>
        </pc:sldMkLst>
        <pc:spChg chg="mod">
          <ac:chgData name="Fratto, Catherine" userId="94073e8e-b5b6-4f2b-bab6-1556654d9119" providerId="ADAL" clId="{6BC1374C-66E3-4742-A972-392462D0960C}" dt="2020-05-20T14:53:18.812" v="1393" actId="20577"/>
          <ac:spMkLst>
            <pc:docMk/>
            <pc:sldMk cId="1244749681" sldId="262"/>
            <ac:spMk id="2" creationId="{E7911F24-E77A-014B-88D4-A6241EF64564}"/>
          </ac:spMkLst>
        </pc:spChg>
        <pc:spChg chg="mod">
          <ac:chgData name="Fratto, Catherine" userId="94073e8e-b5b6-4f2b-bab6-1556654d9119" providerId="ADAL" clId="{6BC1374C-66E3-4742-A972-392462D0960C}" dt="2020-05-20T14:54:15.638" v="1397" actId="2711"/>
          <ac:spMkLst>
            <pc:docMk/>
            <pc:sldMk cId="1244749681" sldId="262"/>
            <ac:spMk id="3" creationId="{4373DA5C-5330-6549-8F85-480637DD498D}"/>
          </ac:spMkLst>
        </pc:spChg>
        <pc:spChg chg="del">
          <ac:chgData name="Fratto, Catherine" userId="94073e8e-b5b6-4f2b-bab6-1556654d9119" providerId="ADAL" clId="{6BC1374C-66E3-4742-A972-392462D0960C}" dt="2020-05-20T14:52:17.524" v="1347" actId="931"/>
          <ac:spMkLst>
            <pc:docMk/>
            <pc:sldMk cId="1244749681" sldId="262"/>
            <ac:spMk id="4" creationId="{FC008DB5-E8BC-3C42-A2C8-111B3FA2B64D}"/>
          </ac:spMkLst>
        </pc:spChg>
        <pc:spChg chg="add del">
          <ac:chgData name="Fratto, Catherine" userId="94073e8e-b5b6-4f2b-bab6-1556654d9119" providerId="ADAL" clId="{6BC1374C-66E3-4742-A972-392462D0960C}" dt="2020-05-20T14:52:52.895" v="1349" actId="26606"/>
          <ac:spMkLst>
            <pc:docMk/>
            <pc:sldMk cId="1244749681" sldId="262"/>
            <ac:spMk id="10" creationId="{53576798-7F98-4C7F-B6C7-6D41B5A7E927}"/>
          </ac:spMkLst>
        </pc:spChg>
        <pc:spChg chg="add del">
          <ac:chgData name="Fratto, Catherine" userId="94073e8e-b5b6-4f2b-bab6-1556654d9119" providerId="ADAL" clId="{6BC1374C-66E3-4742-A972-392462D0960C}" dt="2020-05-20T14:52:52.895" v="1349" actId="26606"/>
          <ac:spMkLst>
            <pc:docMk/>
            <pc:sldMk cId="1244749681" sldId="262"/>
            <ac:spMk id="12" creationId="{AC2290F0-E45D-41DB-B296-10FEC3519026}"/>
          </ac:spMkLst>
        </pc:spChg>
        <pc:spChg chg="add del">
          <ac:chgData name="Fratto, Catherine" userId="94073e8e-b5b6-4f2b-bab6-1556654d9119" providerId="ADAL" clId="{6BC1374C-66E3-4742-A972-392462D0960C}" dt="2020-05-20T14:52:52.895" v="1349" actId="26606"/>
          <ac:spMkLst>
            <pc:docMk/>
            <pc:sldMk cId="1244749681" sldId="262"/>
            <ac:spMk id="14" creationId="{42F5B9E6-0E39-45C4-A238-A7F0FA66F33C}"/>
          </ac:spMkLst>
        </pc:spChg>
        <pc:spChg chg="add del">
          <ac:chgData name="Fratto, Catherine" userId="94073e8e-b5b6-4f2b-bab6-1556654d9119" providerId="ADAL" clId="{6BC1374C-66E3-4742-A972-392462D0960C}" dt="2020-05-20T14:52:52.895" v="1349" actId="26606"/>
          <ac:spMkLst>
            <pc:docMk/>
            <pc:sldMk cId="1244749681" sldId="262"/>
            <ac:spMk id="16" creationId="{B97A76A2-B7F2-4D75-AB9E-71FB748825F4}"/>
          </ac:spMkLst>
        </pc:spChg>
        <pc:spChg chg="add">
          <ac:chgData name="Fratto, Catherine" userId="94073e8e-b5b6-4f2b-bab6-1556654d9119" providerId="ADAL" clId="{6BC1374C-66E3-4742-A972-392462D0960C}" dt="2020-05-20T14:52:53.013" v="1350" actId="26606"/>
          <ac:spMkLst>
            <pc:docMk/>
            <pc:sldMk cId="1244749681" sldId="262"/>
            <ac:spMk id="18" creationId="{DA9A1ACB-4ECA-4EAE-AEAB-CE9C8C01EE60}"/>
          </ac:spMkLst>
        </pc:spChg>
        <pc:spChg chg="add">
          <ac:chgData name="Fratto, Catherine" userId="94073e8e-b5b6-4f2b-bab6-1556654d9119" providerId="ADAL" clId="{6BC1374C-66E3-4742-A972-392462D0960C}" dt="2020-05-20T14:52:53.013" v="1350" actId="26606"/>
          <ac:spMkLst>
            <pc:docMk/>
            <pc:sldMk cId="1244749681" sldId="262"/>
            <ac:spMk id="19" creationId="{3994EE40-F54F-48E5-826B-B45158209684}"/>
          </ac:spMkLst>
        </pc:spChg>
        <pc:picChg chg="add mod ord">
          <ac:chgData name="Fratto, Catherine" userId="94073e8e-b5b6-4f2b-bab6-1556654d9119" providerId="ADAL" clId="{6BC1374C-66E3-4742-A972-392462D0960C}" dt="2020-05-20T14:52:53.013" v="1350" actId="26606"/>
          <ac:picMkLst>
            <pc:docMk/>
            <pc:sldMk cId="1244749681" sldId="262"/>
            <ac:picMk id="5" creationId="{9E299970-C71B-A047-99F4-069233E6E3B5}"/>
          </ac:picMkLst>
        </pc:picChg>
      </pc:sldChg>
      <pc:sldChg chg="addSp delSp modSp new mod setBg setClrOvrMap">
        <pc:chgData name="Fratto, Catherine" userId="94073e8e-b5b6-4f2b-bab6-1556654d9119" providerId="ADAL" clId="{6BC1374C-66E3-4742-A972-392462D0960C}" dt="2020-05-26T16:07:45.159" v="17031" actId="20577"/>
        <pc:sldMkLst>
          <pc:docMk/>
          <pc:sldMk cId="3249633438" sldId="263"/>
        </pc:sldMkLst>
        <pc:spChg chg="mod ord">
          <ac:chgData name="Fratto, Catherine" userId="94073e8e-b5b6-4f2b-bab6-1556654d9119" providerId="ADAL" clId="{6BC1374C-66E3-4742-A972-392462D0960C}" dt="2020-05-20T15:15:09.303" v="1527" actId="20577"/>
          <ac:spMkLst>
            <pc:docMk/>
            <pc:sldMk cId="3249633438" sldId="263"/>
            <ac:spMk id="2" creationId="{AFDBD515-9F16-2040-9A1D-8B8ED5A7A25E}"/>
          </ac:spMkLst>
        </pc:spChg>
        <pc:spChg chg="del mod">
          <ac:chgData name="Fratto, Catherine" userId="94073e8e-b5b6-4f2b-bab6-1556654d9119" providerId="ADAL" clId="{6BC1374C-66E3-4742-A972-392462D0960C}" dt="2020-05-20T15:10:31.690" v="1404" actId="931"/>
          <ac:spMkLst>
            <pc:docMk/>
            <pc:sldMk cId="3249633438" sldId="263"/>
            <ac:spMk id="3" creationId="{780E82F3-72E2-C446-942D-983EAE365474}"/>
          </ac:spMkLst>
        </pc:spChg>
        <pc:spChg chg="mod">
          <ac:chgData name="Fratto, Catherine" userId="94073e8e-b5b6-4f2b-bab6-1556654d9119" providerId="ADAL" clId="{6BC1374C-66E3-4742-A972-392462D0960C}" dt="2020-05-21T18:39:26.161" v="4046" actId="27636"/>
          <ac:spMkLst>
            <pc:docMk/>
            <pc:sldMk cId="3249633438" sldId="263"/>
            <ac:spMk id="4" creationId="{A58AC2B6-CF32-2C46-A8C8-BF91CA969D3D}"/>
          </ac:spMkLst>
        </pc:spChg>
        <pc:spChg chg="add del">
          <ac:chgData name="Fratto, Catherine" userId="94073e8e-b5b6-4f2b-bab6-1556654d9119" providerId="ADAL" clId="{6BC1374C-66E3-4742-A972-392462D0960C}" dt="2020-05-20T15:11:49.601" v="1412" actId="26606"/>
          <ac:spMkLst>
            <pc:docMk/>
            <pc:sldMk cId="3249633438" sldId="263"/>
            <ac:spMk id="7" creationId="{DA9A1ACB-4ECA-4EAE-AEAB-CE9C8C01EE60}"/>
          </ac:spMkLst>
        </pc:spChg>
        <pc:spChg chg="add del">
          <ac:chgData name="Fratto, Catherine" userId="94073e8e-b5b6-4f2b-bab6-1556654d9119" providerId="ADAL" clId="{6BC1374C-66E3-4742-A972-392462D0960C}" dt="2020-05-20T15:11:49.601" v="1412" actId="26606"/>
          <ac:spMkLst>
            <pc:docMk/>
            <pc:sldMk cId="3249633438" sldId="263"/>
            <ac:spMk id="8" creationId="{72319FFA-0E4F-4E0B-BEBA-A9DD4B41AAE9}"/>
          </ac:spMkLst>
        </pc:spChg>
        <pc:spChg chg="add mod">
          <ac:chgData name="Fratto, Catherine" userId="94073e8e-b5b6-4f2b-bab6-1556654d9119" providerId="ADAL" clId="{6BC1374C-66E3-4742-A972-392462D0960C}" dt="2020-05-26T16:07:45.159" v="17031" actId="20577"/>
          <ac:spMkLst>
            <pc:docMk/>
            <pc:sldMk cId="3249633438" sldId="263"/>
            <ac:spMk id="9" creationId="{F6D8151A-754F-4048-811F-15BA785E3E1F}"/>
          </ac:spMkLst>
        </pc:spChg>
        <pc:spChg chg="add del">
          <ac:chgData name="Fratto, Catherine" userId="94073e8e-b5b6-4f2b-bab6-1556654d9119" providerId="ADAL" clId="{6BC1374C-66E3-4742-A972-392462D0960C}" dt="2020-05-20T15:11:18.507" v="1406" actId="26606"/>
          <ac:spMkLst>
            <pc:docMk/>
            <pc:sldMk cId="3249633438" sldId="263"/>
            <ac:spMk id="10" creationId="{DA9A1ACB-4ECA-4EAE-AEAB-CE9C8C01EE60}"/>
          </ac:spMkLst>
        </pc:spChg>
        <pc:spChg chg="add del">
          <ac:chgData name="Fratto, Catherine" userId="94073e8e-b5b6-4f2b-bab6-1556654d9119" providerId="ADAL" clId="{6BC1374C-66E3-4742-A972-392462D0960C}" dt="2020-05-20T15:11:53.418" v="1414" actId="26606"/>
          <ac:spMkLst>
            <pc:docMk/>
            <pc:sldMk cId="3249633438" sldId="263"/>
            <ac:spMk id="11" creationId="{DA9A1ACB-4ECA-4EAE-AEAB-CE9C8C01EE60}"/>
          </ac:spMkLst>
        </pc:spChg>
        <pc:spChg chg="add del">
          <ac:chgData name="Fratto, Catherine" userId="94073e8e-b5b6-4f2b-bab6-1556654d9119" providerId="ADAL" clId="{6BC1374C-66E3-4742-A972-392462D0960C}" dt="2020-05-20T15:11:18.507" v="1406" actId="26606"/>
          <ac:spMkLst>
            <pc:docMk/>
            <pc:sldMk cId="3249633438" sldId="263"/>
            <ac:spMk id="12" creationId="{28F489B8-B6E6-485E-9CB6-3C90A4D84172}"/>
          </ac:spMkLst>
        </pc:spChg>
        <pc:spChg chg="add del">
          <ac:chgData name="Fratto, Catherine" userId="94073e8e-b5b6-4f2b-bab6-1556654d9119" providerId="ADAL" clId="{6BC1374C-66E3-4742-A972-392462D0960C}" dt="2020-05-20T15:11:53.418" v="1414" actId="26606"/>
          <ac:spMkLst>
            <pc:docMk/>
            <pc:sldMk cId="3249633438" sldId="263"/>
            <ac:spMk id="13" creationId="{BFBD78D0-8C17-49D9-94BC-BFF758441158}"/>
          </ac:spMkLst>
        </pc:spChg>
        <pc:spChg chg="add del">
          <ac:chgData name="Fratto, Catherine" userId="94073e8e-b5b6-4f2b-bab6-1556654d9119" providerId="ADAL" clId="{6BC1374C-66E3-4742-A972-392462D0960C}" dt="2020-05-20T15:11:29.123" v="1408" actId="26606"/>
          <ac:spMkLst>
            <pc:docMk/>
            <pc:sldMk cId="3249633438" sldId="263"/>
            <ac:spMk id="14" creationId="{DA9A1ACB-4ECA-4EAE-AEAB-CE9C8C01EE60}"/>
          </ac:spMkLst>
        </pc:spChg>
        <pc:spChg chg="add del">
          <ac:chgData name="Fratto, Catherine" userId="94073e8e-b5b6-4f2b-bab6-1556654d9119" providerId="ADAL" clId="{6BC1374C-66E3-4742-A972-392462D0960C}" dt="2020-05-20T15:11:29.123" v="1408" actId="26606"/>
          <ac:spMkLst>
            <pc:docMk/>
            <pc:sldMk cId="3249633438" sldId="263"/>
            <ac:spMk id="15" creationId="{5940F547-7206-4401-94FB-F8421915D8B8}"/>
          </ac:spMkLst>
        </pc:spChg>
        <pc:spChg chg="add del">
          <ac:chgData name="Fratto, Catherine" userId="94073e8e-b5b6-4f2b-bab6-1556654d9119" providerId="ADAL" clId="{6BC1374C-66E3-4742-A972-392462D0960C}" dt="2020-05-20T15:11:53.418" v="1414" actId="26606"/>
          <ac:spMkLst>
            <pc:docMk/>
            <pc:sldMk cId="3249633438" sldId="263"/>
            <ac:spMk id="16" creationId="{A152BA23-E797-46EB-8BCF-6CB26DE51D49}"/>
          </ac:spMkLst>
        </pc:spChg>
        <pc:spChg chg="add del">
          <ac:chgData name="Fratto, Catherine" userId="94073e8e-b5b6-4f2b-bab6-1556654d9119" providerId="ADAL" clId="{6BC1374C-66E3-4742-A972-392462D0960C}" dt="2020-05-20T15:11:33.407" v="1410" actId="26606"/>
          <ac:spMkLst>
            <pc:docMk/>
            <pc:sldMk cId="3249633438" sldId="263"/>
            <ac:spMk id="17" creationId="{53576798-7F98-4C7F-B6C7-6D41B5A7E927}"/>
          </ac:spMkLst>
        </pc:spChg>
        <pc:spChg chg="add del">
          <ac:chgData name="Fratto, Catherine" userId="94073e8e-b5b6-4f2b-bab6-1556654d9119" providerId="ADAL" clId="{6BC1374C-66E3-4742-A972-392462D0960C}" dt="2020-05-20T15:11:33.407" v="1410" actId="26606"/>
          <ac:spMkLst>
            <pc:docMk/>
            <pc:sldMk cId="3249633438" sldId="263"/>
            <ac:spMk id="18" creationId="{A416E3E5-5186-46A4-AFBD-337387D3163D}"/>
          </ac:spMkLst>
        </pc:spChg>
        <pc:spChg chg="add del">
          <ac:chgData name="Fratto, Catherine" userId="94073e8e-b5b6-4f2b-bab6-1556654d9119" providerId="ADAL" clId="{6BC1374C-66E3-4742-A972-392462D0960C}" dt="2020-05-20T15:11:33.407" v="1410" actId="26606"/>
          <ac:spMkLst>
            <pc:docMk/>
            <pc:sldMk cId="3249633438" sldId="263"/>
            <ac:spMk id="19" creationId="{7B8FAACC-353E-4F84-BA62-A5514185D9A9}"/>
          </ac:spMkLst>
        </pc:spChg>
        <pc:spChg chg="add del">
          <ac:chgData name="Fratto, Catherine" userId="94073e8e-b5b6-4f2b-bab6-1556654d9119" providerId="ADAL" clId="{6BC1374C-66E3-4742-A972-392462D0960C}" dt="2020-05-20T15:12:00.656" v="1416" actId="26606"/>
          <ac:spMkLst>
            <pc:docMk/>
            <pc:sldMk cId="3249633438" sldId="263"/>
            <ac:spMk id="20" creationId="{53576798-7F98-4C7F-B6C7-6D41B5A7E927}"/>
          </ac:spMkLst>
        </pc:spChg>
        <pc:spChg chg="add del">
          <ac:chgData name="Fratto, Catherine" userId="94073e8e-b5b6-4f2b-bab6-1556654d9119" providerId="ADAL" clId="{6BC1374C-66E3-4742-A972-392462D0960C}" dt="2020-05-20T15:12:00.656" v="1416" actId="26606"/>
          <ac:spMkLst>
            <pc:docMk/>
            <pc:sldMk cId="3249633438" sldId="263"/>
            <ac:spMk id="21" creationId="{A416E3E5-5186-46A4-AFBD-337387D3163D}"/>
          </ac:spMkLst>
        </pc:spChg>
        <pc:spChg chg="add del">
          <ac:chgData name="Fratto, Catherine" userId="94073e8e-b5b6-4f2b-bab6-1556654d9119" providerId="ADAL" clId="{6BC1374C-66E3-4742-A972-392462D0960C}" dt="2020-05-20T15:12:00.656" v="1416" actId="26606"/>
          <ac:spMkLst>
            <pc:docMk/>
            <pc:sldMk cId="3249633438" sldId="263"/>
            <ac:spMk id="22" creationId="{7B8FAACC-353E-4F84-BA62-A5514185D9A9}"/>
          </ac:spMkLst>
        </pc:spChg>
        <pc:picChg chg="add mod ord">
          <ac:chgData name="Fratto, Catherine" userId="94073e8e-b5b6-4f2b-bab6-1556654d9119" providerId="ADAL" clId="{6BC1374C-66E3-4742-A972-392462D0960C}" dt="2020-05-20T15:14:54.655" v="1496" actId="14100"/>
          <ac:picMkLst>
            <pc:docMk/>
            <pc:sldMk cId="3249633438" sldId="263"/>
            <ac:picMk id="5" creationId="{75D67057-B952-BA47-ACFB-2119B0D489D6}"/>
          </ac:picMkLst>
        </pc:picChg>
      </pc:sldChg>
      <pc:sldChg chg="addSp delSp modSp new mod modClrScheme chgLayout">
        <pc:chgData name="Fratto, Catherine" userId="94073e8e-b5b6-4f2b-bab6-1556654d9119" providerId="ADAL" clId="{6BC1374C-66E3-4742-A972-392462D0960C}" dt="2020-05-20T15:28:26.364" v="1596" actId="20577"/>
        <pc:sldMkLst>
          <pc:docMk/>
          <pc:sldMk cId="3063578601" sldId="264"/>
        </pc:sldMkLst>
        <pc:spChg chg="mod ord">
          <ac:chgData name="Fratto, Catherine" userId="94073e8e-b5b6-4f2b-bab6-1556654d9119" providerId="ADAL" clId="{6BC1374C-66E3-4742-A972-392462D0960C}" dt="2020-05-20T15:28:26.364" v="1596" actId="20577"/>
          <ac:spMkLst>
            <pc:docMk/>
            <pc:sldMk cId="3063578601" sldId="264"/>
            <ac:spMk id="2" creationId="{C96EBCC8-A7D0-9642-B70D-7A7715E58845}"/>
          </ac:spMkLst>
        </pc:spChg>
        <pc:spChg chg="mod ord">
          <ac:chgData name="Fratto, Catherine" userId="94073e8e-b5b6-4f2b-bab6-1556654d9119" providerId="ADAL" clId="{6BC1374C-66E3-4742-A972-392462D0960C}" dt="2020-05-20T15:21:55.895" v="1545" actId="27636"/>
          <ac:spMkLst>
            <pc:docMk/>
            <pc:sldMk cId="3063578601" sldId="264"/>
            <ac:spMk id="3" creationId="{8F1D74A2-1147-CB45-8DA6-B2BE6C8CB09C}"/>
          </ac:spMkLst>
        </pc:spChg>
        <pc:spChg chg="del mod ord">
          <ac:chgData name="Fratto, Catherine" userId="94073e8e-b5b6-4f2b-bab6-1556654d9119" providerId="ADAL" clId="{6BC1374C-66E3-4742-A972-392462D0960C}" dt="2020-05-20T15:21:11.695" v="1538" actId="700"/>
          <ac:spMkLst>
            <pc:docMk/>
            <pc:sldMk cId="3063578601" sldId="264"/>
            <ac:spMk id="4" creationId="{0168D437-2126-B946-99D3-4E153F3EAE51}"/>
          </ac:spMkLst>
        </pc:spChg>
        <pc:spChg chg="add mod ord">
          <ac:chgData name="Fratto, Catherine" userId="94073e8e-b5b6-4f2b-bab6-1556654d9119" providerId="ADAL" clId="{6BC1374C-66E3-4742-A972-392462D0960C}" dt="2020-05-20T15:21:24.915" v="1542" actId="22"/>
          <ac:spMkLst>
            <pc:docMk/>
            <pc:sldMk cId="3063578601" sldId="264"/>
            <ac:spMk id="5" creationId="{BF702A78-B825-9345-B599-97CECE4BA7FF}"/>
          </ac:spMkLst>
        </pc:spChg>
      </pc:sldChg>
      <pc:sldChg chg="addSp delSp modSp new mod setBg modClrScheme chgLayout">
        <pc:chgData name="Fratto, Catherine" userId="94073e8e-b5b6-4f2b-bab6-1556654d9119" providerId="ADAL" clId="{6BC1374C-66E3-4742-A972-392462D0960C}" dt="2020-05-20T18:47:59.965" v="2038" actId="20577"/>
        <pc:sldMkLst>
          <pc:docMk/>
          <pc:sldMk cId="581391387" sldId="265"/>
        </pc:sldMkLst>
        <pc:spChg chg="mod ord">
          <ac:chgData name="Fratto, Catherine" userId="94073e8e-b5b6-4f2b-bab6-1556654d9119" providerId="ADAL" clId="{6BC1374C-66E3-4742-A972-392462D0960C}" dt="2020-05-20T18:45:58.358" v="1893" actId="1035"/>
          <ac:spMkLst>
            <pc:docMk/>
            <pc:sldMk cId="581391387" sldId="265"/>
            <ac:spMk id="2" creationId="{4320E198-BB65-534E-87D7-13D55686E57B}"/>
          </ac:spMkLst>
        </pc:spChg>
        <pc:spChg chg="mod ord">
          <ac:chgData name="Fratto, Catherine" userId="94073e8e-b5b6-4f2b-bab6-1556654d9119" providerId="ADAL" clId="{6BC1374C-66E3-4742-A972-392462D0960C}" dt="2020-05-20T18:47:59.965" v="2038" actId="20577"/>
          <ac:spMkLst>
            <pc:docMk/>
            <pc:sldMk cId="581391387" sldId="265"/>
            <ac:spMk id="3" creationId="{2BDA864D-409F-F74F-99FC-C6B473A31BF3}"/>
          </ac:spMkLst>
        </pc:spChg>
        <pc:spChg chg="del mod ord">
          <ac:chgData name="Fratto, Catherine" userId="94073e8e-b5b6-4f2b-bab6-1556654d9119" providerId="ADAL" clId="{6BC1374C-66E3-4742-A972-392462D0960C}" dt="2020-05-20T15:43:32.311" v="1624" actId="931"/>
          <ac:spMkLst>
            <pc:docMk/>
            <pc:sldMk cId="581391387" sldId="265"/>
            <ac:spMk id="4" creationId="{C050D71E-5E0C-284E-BD6B-01925F90BB2C}"/>
          </ac:spMkLst>
        </pc:spChg>
        <pc:spChg chg="add mod">
          <ac:chgData name="Fratto, Catherine" userId="94073e8e-b5b6-4f2b-bab6-1556654d9119" providerId="ADAL" clId="{6BC1374C-66E3-4742-A972-392462D0960C}" dt="2020-05-20T18:44:56.366" v="1870" actId="1035"/>
          <ac:spMkLst>
            <pc:docMk/>
            <pc:sldMk cId="581391387" sldId="265"/>
            <ac:spMk id="7" creationId="{4BC226E9-E6D3-394A-A172-441BAB645818}"/>
          </ac:spMkLst>
        </pc:spChg>
        <pc:spChg chg="add">
          <ac:chgData name="Fratto, Catherine" userId="94073e8e-b5b6-4f2b-bab6-1556654d9119" providerId="ADAL" clId="{6BC1374C-66E3-4742-A972-392462D0960C}" dt="2020-05-20T16:05:54.669" v="1625" actId="26606"/>
          <ac:spMkLst>
            <pc:docMk/>
            <pc:sldMk cId="581391387" sldId="265"/>
            <ac:spMk id="10" creationId="{DA9A1ACB-4ECA-4EAE-AEAB-CE9C8C01EE60}"/>
          </ac:spMkLst>
        </pc:spChg>
        <pc:spChg chg="add">
          <ac:chgData name="Fratto, Catherine" userId="94073e8e-b5b6-4f2b-bab6-1556654d9119" providerId="ADAL" clId="{6BC1374C-66E3-4742-A972-392462D0960C}" dt="2020-05-20T16:05:54.669" v="1625" actId="26606"/>
          <ac:spMkLst>
            <pc:docMk/>
            <pc:sldMk cId="581391387" sldId="265"/>
            <ac:spMk id="12" creationId="{3994EE40-F54F-48E5-826B-B45158209684}"/>
          </ac:spMkLst>
        </pc:spChg>
        <pc:picChg chg="add mod ord">
          <ac:chgData name="Fratto, Catherine" userId="94073e8e-b5b6-4f2b-bab6-1556654d9119" providerId="ADAL" clId="{6BC1374C-66E3-4742-A972-392462D0960C}" dt="2020-05-20T18:44:05.110" v="1751" actId="1076"/>
          <ac:picMkLst>
            <pc:docMk/>
            <pc:sldMk cId="581391387" sldId="265"/>
            <ac:picMk id="5" creationId="{0A8BD240-831E-9F46-8309-B0C59C3A211E}"/>
          </ac:picMkLst>
        </pc:picChg>
      </pc:sldChg>
      <pc:sldChg chg="addSp delSp modSp new mod setBg">
        <pc:chgData name="Fratto, Catherine" userId="94073e8e-b5b6-4f2b-bab6-1556654d9119" providerId="ADAL" clId="{6BC1374C-66E3-4742-A972-392462D0960C}" dt="2020-05-21T19:35:10.072" v="5533" actId="20577"/>
        <pc:sldMkLst>
          <pc:docMk/>
          <pc:sldMk cId="4244718687" sldId="266"/>
        </pc:sldMkLst>
        <pc:spChg chg="mod ord">
          <ac:chgData name="Fratto, Catherine" userId="94073e8e-b5b6-4f2b-bab6-1556654d9119" providerId="ADAL" clId="{6BC1374C-66E3-4742-A972-392462D0960C}" dt="2020-05-21T18:52:58.379" v="5170" actId="20577"/>
          <ac:spMkLst>
            <pc:docMk/>
            <pc:sldMk cId="4244718687" sldId="266"/>
            <ac:spMk id="2" creationId="{BB11A330-5799-574B-8E81-BEAE404FA607}"/>
          </ac:spMkLst>
        </pc:spChg>
        <pc:spChg chg="del">
          <ac:chgData name="Fratto, Catherine" userId="94073e8e-b5b6-4f2b-bab6-1556654d9119" providerId="ADAL" clId="{6BC1374C-66E3-4742-A972-392462D0960C}" dt="2020-05-20T18:50:30.632" v="2047" actId="931"/>
          <ac:spMkLst>
            <pc:docMk/>
            <pc:sldMk cId="4244718687" sldId="266"/>
            <ac:spMk id="3" creationId="{C3667492-6A28-8F45-8612-3354D959182F}"/>
          </ac:spMkLst>
        </pc:spChg>
        <pc:spChg chg="mod">
          <ac:chgData name="Fratto, Catherine" userId="94073e8e-b5b6-4f2b-bab6-1556654d9119" providerId="ADAL" clId="{6BC1374C-66E3-4742-A972-392462D0960C}" dt="2020-05-21T19:34:38.800" v="5524" actId="113"/>
          <ac:spMkLst>
            <pc:docMk/>
            <pc:sldMk cId="4244718687" sldId="266"/>
            <ac:spMk id="4" creationId="{77A3C477-D82B-4E4C-A363-7F0D51EFFEA8}"/>
          </ac:spMkLst>
        </pc:spChg>
        <pc:spChg chg="add mod">
          <ac:chgData name="Fratto, Catherine" userId="94073e8e-b5b6-4f2b-bab6-1556654d9119" providerId="ADAL" clId="{6BC1374C-66E3-4742-A972-392462D0960C}" dt="2020-05-21T19:35:10.072" v="5533" actId="20577"/>
          <ac:spMkLst>
            <pc:docMk/>
            <pc:sldMk cId="4244718687" sldId="266"/>
            <ac:spMk id="7" creationId="{162B4101-646A-2C45-A765-2CE6302BA0CC}"/>
          </ac:spMkLst>
        </pc:spChg>
        <pc:spChg chg="add">
          <ac:chgData name="Fratto, Catherine" userId="94073e8e-b5b6-4f2b-bab6-1556654d9119" providerId="ADAL" clId="{6BC1374C-66E3-4742-A972-392462D0960C}" dt="2020-05-20T18:51:03.280" v="2048" actId="26606"/>
          <ac:spMkLst>
            <pc:docMk/>
            <pc:sldMk cId="4244718687" sldId="266"/>
            <ac:spMk id="10" creationId="{DA9A1ACB-4ECA-4EAE-AEAB-CE9C8C01EE60}"/>
          </ac:spMkLst>
        </pc:spChg>
        <pc:spChg chg="add">
          <ac:chgData name="Fratto, Catherine" userId="94073e8e-b5b6-4f2b-bab6-1556654d9119" providerId="ADAL" clId="{6BC1374C-66E3-4742-A972-392462D0960C}" dt="2020-05-20T18:51:03.280" v="2048" actId="26606"/>
          <ac:spMkLst>
            <pc:docMk/>
            <pc:sldMk cId="4244718687" sldId="266"/>
            <ac:spMk id="12" creationId="{5940F547-7206-4401-94FB-F8421915D8B8}"/>
          </ac:spMkLst>
        </pc:spChg>
        <pc:picChg chg="add mod ord">
          <ac:chgData name="Fratto, Catherine" userId="94073e8e-b5b6-4f2b-bab6-1556654d9119" providerId="ADAL" clId="{6BC1374C-66E3-4742-A972-392462D0960C}" dt="2020-05-20T18:51:24.135" v="2051" actId="170"/>
          <ac:picMkLst>
            <pc:docMk/>
            <pc:sldMk cId="4244718687" sldId="266"/>
            <ac:picMk id="5" creationId="{7A8D7827-FFDC-824A-8998-FDAF9DDF1056}"/>
          </ac:picMkLst>
        </pc:picChg>
      </pc:sldChg>
      <pc:sldChg chg="addSp delSp modSp new mod setBg modClrScheme chgLayout">
        <pc:chgData name="Fratto, Catherine" userId="94073e8e-b5b6-4f2b-bab6-1556654d9119" providerId="ADAL" clId="{6BC1374C-66E3-4742-A972-392462D0960C}" dt="2020-05-21T22:05:28.335" v="16950" actId="1036"/>
        <pc:sldMkLst>
          <pc:docMk/>
          <pc:sldMk cId="3746486519" sldId="267"/>
        </pc:sldMkLst>
        <pc:spChg chg="mod ord">
          <ac:chgData name="Fratto, Catherine" userId="94073e8e-b5b6-4f2b-bab6-1556654d9119" providerId="ADAL" clId="{6BC1374C-66E3-4742-A972-392462D0960C}" dt="2020-05-20T19:33:13.122" v="3018" actId="20577"/>
          <ac:spMkLst>
            <pc:docMk/>
            <pc:sldMk cId="3746486519" sldId="267"/>
            <ac:spMk id="2" creationId="{3BC30B56-D95D-294D-9BF4-3888A39880FC}"/>
          </ac:spMkLst>
        </pc:spChg>
        <pc:spChg chg="del mod ord">
          <ac:chgData name="Fratto, Catherine" userId="94073e8e-b5b6-4f2b-bab6-1556654d9119" providerId="ADAL" clId="{6BC1374C-66E3-4742-A972-392462D0960C}" dt="2020-05-20T19:21:08.956" v="2849" actId="931"/>
          <ac:spMkLst>
            <pc:docMk/>
            <pc:sldMk cId="3746486519" sldId="267"/>
            <ac:spMk id="3" creationId="{CC5110B6-41DE-3149-BD38-63A43E0A3C3A}"/>
          </ac:spMkLst>
        </pc:spChg>
        <pc:spChg chg="mod ord">
          <ac:chgData name="Fratto, Catherine" userId="94073e8e-b5b6-4f2b-bab6-1556654d9119" providerId="ADAL" clId="{6BC1374C-66E3-4742-A972-392462D0960C}" dt="2020-05-21T22:05:17.854" v="16949" actId="255"/>
          <ac:spMkLst>
            <pc:docMk/>
            <pc:sldMk cId="3746486519" sldId="267"/>
            <ac:spMk id="4" creationId="{829DA0FF-77F0-7545-B43F-BBC70F0D195F}"/>
          </ac:spMkLst>
        </pc:spChg>
        <pc:spChg chg="add mod">
          <ac:chgData name="Fratto, Catherine" userId="94073e8e-b5b6-4f2b-bab6-1556654d9119" providerId="ADAL" clId="{6BC1374C-66E3-4742-A972-392462D0960C}" dt="2020-05-20T19:24:37.476" v="2989" actId="1038"/>
          <ac:spMkLst>
            <pc:docMk/>
            <pc:sldMk cId="3746486519" sldId="267"/>
            <ac:spMk id="7" creationId="{6B9E97E8-432F-C543-AA52-90DBA44FFD9E}"/>
          </ac:spMkLst>
        </pc:spChg>
        <pc:spChg chg="add">
          <ac:chgData name="Fratto, Catherine" userId="94073e8e-b5b6-4f2b-bab6-1556654d9119" providerId="ADAL" clId="{6BC1374C-66E3-4742-A972-392462D0960C}" dt="2020-05-20T19:21:23.304" v="2850" actId="26606"/>
          <ac:spMkLst>
            <pc:docMk/>
            <pc:sldMk cId="3746486519" sldId="267"/>
            <ac:spMk id="10" creationId="{DA9A1ACB-4ECA-4EAE-AEAB-CE9C8C01EE60}"/>
          </ac:spMkLst>
        </pc:spChg>
        <pc:spChg chg="add">
          <ac:chgData name="Fratto, Catherine" userId="94073e8e-b5b6-4f2b-bab6-1556654d9119" providerId="ADAL" clId="{6BC1374C-66E3-4742-A972-392462D0960C}" dt="2020-05-20T19:21:23.304" v="2850" actId="26606"/>
          <ac:spMkLst>
            <pc:docMk/>
            <pc:sldMk cId="3746486519" sldId="267"/>
            <ac:spMk id="12" creationId="{72319FFA-0E4F-4E0B-BEBA-A9DD4B41AAE9}"/>
          </ac:spMkLst>
        </pc:spChg>
        <pc:picChg chg="add mod ord">
          <ac:chgData name="Fratto, Catherine" userId="94073e8e-b5b6-4f2b-bab6-1556654d9119" providerId="ADAL" clId="{6BC1374C-66E3-4742-A972-392462D0960C}" dt="2020-05-21T22:05:28.335" v="16950" actId="1036"/>
          <ac:picMkLst>
            <pc:docMk/>
            <pc:sldMk cId="3746486519" sldId="267"/>
            <ac:picMk id="5" creationId="{66040E2E-86CC-CD46-911D-D61D7C44C4F4}"/>
          </ac:picMkLst>
        </pc:picChg>
      </pc:sldChg>
      <pc:sldChg chg="addSp delSp modSp new mod modClrScheme chgLayout">
        <pc:chgData name="Fratto, Catherine" userId="94073e8e-b5b6-4f2b-bab6-1556654d9119" providerId="ADAL" clId="{6BC1374C-66E3-4742-A972-392462D0960C}" dt="2020-05-21T19:49:46.164" v="6857" actId="1038"/>
        <pc:sldMkLst>
          <pc:docMk/>
          <pc:sldMk cId="2593812765" sldId="268"/>
        </pc:sldMkLst>
        <pc:spChg chg="mod ord">
          <ac:chgData name="Fratto, Catherine" userId="94073e8e-b5b6-4f2b-bab6-1556654d9119" providerId="ADAL" clId="{6BC1374C-66E3-4742-A972-392462D0960C}" dt="2020-05-21T19:47:32.911" v="6687" actId="14100"/>
          <ac:spMkLst>
            <pc:docMk/>
            <pc:sldMk cId="2593812765" sldId="268"/>
            <ac:spMk id="2" creationId="{A5AD78CC-7774-3B4D-A83C-F7B823B77F41}"/>
          </ac:spMkLst>
        </pc:spChg>
        <pc:spChg chg="del">
          <ac:chgData name="Fratto, Catherine" userId="94073e8e-b5b6-4f2b-bab6-1556654d9119" providerId="ADAL" clId="{6BC1374C-66E3-4742-A972-392462D0960C}" dt="2020-05-20T20:04:34.436" v="3721" actId="700"/>
          <ac:spMkLst>
            <pc:docMk/>
            <pc:sldMk cId="2593812765" sldId="268"/>
            <ac:spMk id="3" creationId="{1E85E484-9A1D-C046-8805-A0FAA2378366}"/>
          </ac:spMkLst>
        </pc:spChg>
        <pc:spChg chg="mod ord">
          <ac:chgData name="Fratto, Catherine" userId="94073e8e-b5b6-4f2b-bab6-1556654d9119" providerId="ADAL" clId="{6BC1374C-66E3-4742-A972-392462D0960C}" dt="2020-05-21T19:46:49.311" v="6631" actId="20577"/>
          <ac:spMkLst>
            <pc:docMk/>
            <pc:sldMk cId="2593812765" sldId="268"/>
            <ac:spMk id="4" creationId="{5AE51442-45AA-EB4E-A205-EDF344C13C26}"/>
          </ac:spMkLst>
        </pc:spChg>
        <pc:spChg chg="add del mod ord">
          <ac:chgData name="Fratto, Catherine" userId="94073e8e-b5b6-4f2b-bab6-1556654d9119" providerId="ADAL" clId="{6BC1374C-66E3-4742-A972-392462D0960C}" dt="2020-05-21T18:07:34.120" v="3725" actId="700"/>
          <ac:spMkLst>
            <pc:docMk/>
            <pc:sldMk cId="2593812765" sldId="268"/>
            <ac:spMk id="5" creationId="{D9DD7ACE-E334-144B-9C97-098DD6C0F3F5}"/>
          </ac:spMkLst>
        </pc:spChg>
        <pc:spChg chg="add del mod ord">
          <ac:chgData name="Fratto, Catherine" userId="94073e8e-b5b6-4f2b-bab6-1556654d9119" providerId="ADAL" clId="{6BC1374C-66E3-4742-A972-392462D0960C}" dt="2020-05-21T19:48:32.793" v="6688" actId="931"/>
          <ac:spMkLst>
            <pc:docMk/>
            <pc:sldMk cId="2593812765" sldId="268"/>
            <ac:spMk id="6" creationId="{7805D72E-50F0-654A-AB68-231F27D0EDB0}"/>
          </ac:spMkLst>
        </pc:spChg>
        <pc:spChg chg="add mod">
          <ac:chgData name="Fratto, Catherine" userId="94073e8e-b5b6-4f2b-bab6-1556654d9119" providerId="ADAL" clId="{6BC1374C-66E3-4742-A972-392462D0960C}" dt="2020-05-21T19:49:46.164" v="6857" actId="1038"/>
          <ac:spMkLst>
            <pc:docMk/>
            <pc:sldMk cId="2593812765" sldId="268"/>
            <ac:spMk id="9" creationId="{E7BCA0DB-2091-B144-BB1C-D8A08DBC349C}"/>
          </ac:spMkLst>
        </pc:spChg>
        <pc:picChg chg="add mod ord">
          <ac:chgData name="Fratto, Catherine" userId="94073e8e-b5b6-4f2b-bab6-1556654d9119" providerId="ADAL" clId="{6BC1374C-66E3-4742-A972-392462D0960C}" dt="2020-05-21T19:48:32.793" v="6688" actId="931"/>
          <ac:picMkLst>
            <pc:docMk/>
            <pc:sldMk cId="2593812765" sldId="268"/>
            <ac:picMk id="7" creationId="{D2D07FD2-8AE0-FD42-9F9E-B71CCEFDC090}"/>
          </ac:picMkLst>
        </pc:picChg>
      </pc:sldChg>
      <pc:sldChg chg="addSp delSp modSp new">
        <pc:chgData name="Fratto, Catherine" userId="94073e8e-b5b6-4f2b-bab6-1556654d9119" providerId="ADAL" clId="{6BC1374C-66E3-4742-A972-392462D0960C}" dt="2020-05-21T21:36:53.217" v="15020" actId="20577"/>
        <pc:sldMkLst>
          <pc:docMk/>
          <pc:sldMk cId="1185615678" sldId="269"/>
        </pc:sldMkLst>
        <pc:spChg chg="mod">
          <ac:chgData name="Fratto, Catherine" userId="94073e8e-b5b6-4f2b-bab6-1556654d9119" providerId="ADAL" clId="{6BC1374C-66E3-4742-A972-392462D0960C}" dt="2020-05-21T19:59:16.019" v="6892" actId="20577"/>
          <ac:spMkLst>
            <pc:docMk/>
            <pc:sldMk cId="1185615678" sldId="269"/>
            <ac:spMk id="2" creationId="{614CCE28-91A9-C04E-89DC-40838DBD109F}"/>
          </ac:spMkLst>
        </pc:spChg>
        <pc:spChg chg="mod">
          <ac:chgData name="Fratto, Catherine" userId="94073e8e-b5b6-4f2b-bab6-1556654d9119" providerId="ADAL" clId="{6BC1374C-66E3-4742-A972-392462D0960C}" dt="2020-05-21T21:36:53.217" v="15020" actId="20577"/>
          <ac:spMkLst>
            <pc:docMk/>
            <pc:sldMk cId="1185615678" sldId="269"/>
            <ac:spMk id="3" creationId="{860051AA-5E71-1540-9AB8-F756231482A5}"/>
          </ac:spMkLst>
        </pc:spChg>
        <pc:spChg chg="del">
          <ac:chgData name="Fratto, Catherine" userId="94073e8e-b5b6-4f2b-bab6-1556654d9119" providerId="ADAL" clId="{6BC1374C-66E3-4742-A972-392462D0960C}" dt="2020-05-21T20:12:06.464" v="7523" actId="931"/>
          <ac:spMkLst>
            <pc:docMk/>
            <pc:sldMk cId="1185615678" sldId="269"/>
            <ac:spMk id="4" creationId="{01017D0C-FE50-D94C-BB94-08F2DCB0C408}"/>
          </ac:spMkLst>
        </pc:spChg>
        <pc:picChg chg="add mod ord">
          <ac:chgData name="Fratto, Catherine" userId="94073e8e-b5b6-4f2b-bab6-1556654d9119" providerId="ADAL" clId="{6BC1374C-66E3-4742-A972-392462D0960C}" dt="2020-05-21T20:12:42.316" v="7526" actId="14100"/>
          <ac:picMkLst>
            <pc:docMk/>
            <pc:sldMk cId="1185615678" sldId="269"/>
            <ac:picMk id="5" creationId="{49F78B95-DA47-7442-B1FC-2759D0415025}"/>
          </ac:picMkLst>
        </pc:picChg>
      </pc:sldChg>
      <pc:sldChg chg="modSp new">
        <pc:chgData name="Fratto, Catherine" userId="94073e8e-b5b6-4f2b-bab6-1556654d9119" providerId="ADAL" clId="{6BC1374C-66E3-4742-A972-392462D0960C}" dt="2020-05-21T21:38:20.080" v="15129" actId="20577"/>
        <pc:sldMkLst>
          <pc:docMk/>
          <pc:sldMk cId="75921293" sldId="270"/>
        </pc:sldMkLst>
        <pc:spChg chg="mod">
          <ac:chgData name="Fratto, Catherine" userId="94073e8e-b5b6-4f2b-bab6-1556654d9119" providerId="ADAL" clId="{6BC1374C-66E3-4742-A972-392462D0960C}" dt="2020-05-21T20:21:33.409" v="8016" actId="20577"/>
          <ac:spMkLst>
            <pc:docMk/>
            <pc:sldMk cId="75921293" sldId="270"/>
            <ac:spMk id="2" creationId="{366F3EAD-A3E9-764A-93CF-F6FF42781CC9}"/>
          </ac:spMkLst>
        </pc:spChg>
        <pc:spChg chg="mod">
          <ac:chgData name="Fratto, Catherine" userId="94073e8e-b5b6-4f2b-bab6-1556654d9119" providerId="ADAL" clId="{6BC1374C-66E3-4742-A972-392462D0960C}" dt="2020-05-21T20:25:51.212" v="8594" actId="20577"/>
          <ac:spMkLst>
            <pc:docMk/>
            <pc:sldMk cId="75921293" sldId="270"/>
            <ac:spMk id="3" creationId="{E8E06D24-2582-324D-997C-E3C8F3DF8D4B}"/>
          </ac:spMkLst>
        </pc:spChg>
        <pc:spChg chg="mod">
          <ac:chgData name="Fratto, Catherine" userId="94073e8e-b5b6-4f2b-bab6-1556654d9119" providerId="ADAL" clId="{6BC1374C-66E3-4742-A972-392462D0960C}" dt="2020-05-21T21:38:20.080" v="15129" actId="20577"/>
          <ac:spMkLst>
            <pc:docMk/>
            <pc:sldMk cId="75921293" sldId="270"/>
            <ac:spMk id="4" creationId="{79AF708C-6D1B-8245-8C37-247BE7A23BEB}"/>
          </ac:spMkLst>
        </pc:spChg>
      </pc:sldChg>
      <pc:sldChg chg="modSp new">
        <pc:chgData name="Fratto, Catherine" userId="94073e8e-b5b6-4f2b-bab6-1556654d9119" providerId="ADAL" clId="{6BC1374C-66E3-4742-A972-392462D0960C}" dt="2020-05-21T21:37:56.558" v="15074" actId="20577"/>
        <pc:sldMkLst>
          <pc:docMk/>
          <pc:sldMk cId="601323136" sldId="271"/>
        </pc:sldMkLst>
        <pc:spChg chg="mod">
          <ac:chgData name="Fratto, Catherine" userId="94073e8e-b5b6-4f2b-bab6-1556654d9119" providerId="ADAL" clId="{6BC1374C-66E3-4742-A972-392462D0960C}" dt="2020-05-21T20:26:51.283" v="8740" actId="20577"/>
          <ac:spMkLst>
            <pc:docMk/>
            <pc:sldMk cId="601323136" sldId="271"/>
            <ac:spMk id="2" creationId="{8171B9B6-0156-E94C-AF1E-64B9C835E46C}"/>
          </ac:spMkLst>
        </pc:spChg>
        <pc:spChg chg="mod">
          <ac:chgData name="Fratto, Catherine" userId="94073e8e-b5b6-4f2b-bab6-1556654d9119" providerId="ADAL" clId="{6BC1374C-66E3-4742-A972-392462D0960C}" dt="2020-05-21T21:37:53.962" v="15060" actId="27636"/>
          <ac:spMkLst>
            <pc:docMk/>
            <pc:sldMk cId="601323136" sldId="271"/>
            <ac:spMk id="3" creationId="{E8A87036-7054-CD40-ADD5-685D794E9153}"/>
          </ac:spMkLst>
        </pc:spChg>
        <pc:spChg chg="mod">
          <ac:chgData name="Fratto, Catherine" userId="94073e8e-b5b6-4f2b-bab6-1556654d9119" providerId="ADAL" clId="{6BC1374C-66E3-4742-A972-392462D0960C}" dt="2020-05-21T21:37:56.558" v="15074" actId="20577"/>
          <ac:spMkLst>
            <pc:docMk/>
            <pc:sldMk cId="601323136" sldId="271"/>
            <ac:spMk id="4" creationId="{82C76215-5876-EF4E-8FB4-16CF896A6044}"/>
          </ac:spMkLst>
        </pc:spChg>
      </pc:sldChg>
      <pc:sldChg chg="modSp new">
        <pc:chgData name="Fratto, Catherine" userId="94073e8e-b5b6-4f2b-bab6-1556654d9119" providerId="ADAL" clId="{6BC1374C-66E3-4742-A972-392462D0960C}" dt="2020-05-21T20:43:59.804" v="11559" actId="20577"/>
        <pc:sldMkLst>
          <pc:docMk/>
          <pc:sldMk cId="2668640486" sldId="272"/>
        </pc:sldMkLst>
        <pc:spChg chg="mod">
          <ac:chgData name="Fratto, Catherine" userId="94073e8e-b5b6-4f2b-bab6-1556654d9119" providerId="ADAL" clId="{6BC1374C-66E3-4742-A972-392462D0960C}" dt="2020-05-21T20:35:08.939" v="9880" actId="20577"/>
          <ac:spMkLst>
            <pc:docMk/>
            <pc:sldMk cId="2668640486" sldId="272"/>
            <ac:spMk id="2" creationId="{05AE3B02-28D7-6B43-BA32-FCE07D13EEF9}"/>
          </ac:spMkLst>
        </pc:spChg>
        <pc:spChg chg="mod">
          <ac:chgData name="Fratto, Catherine" userId="94073e8e-b5b6-4f2b-bab6-1556654d9119" providerId="ADAL" clId="{6BC1374C-66E3-4742-A972-392462D0960C}" dt="2020-05-21T20:39:50.390" v="10789" actId="313"/>
          <ac:spMkLst>
            <pc:docMk/>
            <pc:sldMk cId="2668640486" sldId="272"/>
            <ac:spMk id="3" creationId="{273B9607-278C-8F48-B7C9-5D371602A34A}"/>
          </ac:spMkLst>
        </pc:spChg>
        <pc:spChg chg="mod">
          <ac:chgData name="Fratto, Catherine" userId="94073e8e-b5b6-4f2b-bab6-1556654d9119" providerId="ADAL" clId="{6BC1374C-66E3-4742-A972-392462D0960C}" dt="2020-05-21T20:43:59.804" v="11559" actId="20577"/>
          <ac:spMkLst>
            <pc:docMk/>
            <pc:sldMk cId="2668640486" sldId="272"/>
            <ac:spMk id="4" creationId="{952FA0B3-90AB-5C47-B555-8DE267A4A088}"/>
          </ac:spMkLst>
        </pc:spChg>
      </pc:sldChg>
      <pc:sldChg chg="modSp new">
        <pc:chgData name="Fratto, Catherine" userId="94073e8e-b5b6-4f2b-bab6-1556654d9119" providerId="ADAL" clId="{6BC1374C-66E3-4742-A972-392462D0960C}" dt="2020-05-21T21:39:19.779" v="15149" actId="20577"/>
        <pc:sldMkLst>
          <pc:docMk/>
          <pc:sldMk cId="3014394849" sldId="273"/>
        </pc:sldMkLst>
        <pc:spChg chg="mod">
          <ac:chgData name="Fratto, Catherine" userId="94073e8e-b5b6-4f2b-bab6-1556654d9119" providerId="ADAL" clId="{6BC1374C-66E3-4742-A972-392462D0960C}" dt="2020-05-21T20:44:47.058" v="11628" actId="20577"/>
          <ac:spMkLst>
            <pc:docMk/>
            <pc:sldMk cId="3014394849" sldId="273"/>
            <ac:spMk id="2" creationId="{BA98D465-DC43-2B4A-AF49-76AE487BA354}"/>
          </ac:spMkLst>
        </pc:spChg>
        <pc:spChg chg="mod">
          <ac:chgData name="Fratto, Catherine" userId="94073e8e-b5b6-4f2b-bab6-1556654d9119" providerId="ADAL" clId="{6BC1374C-66E3-4742-A972-392462D0960C}" dt="2020-05-21T21:21:45.313" v="13367" actId="27636"/>
          <ac:spMkLst>
            <pc:docMk/>
            <pc:sldMk cId="3014394849" sldId="273"/>
            <ac:spMk id="3" creationId="{05CE2A04-67CB-5842-8588-DD07D5AA0D13}"/>
          </ac:spMkLst>
        </pc:spChg>
        <pc:spChg chg="mod">
          <ac:chgData name="Fratto, Catherine" userId="94073e8e-b5b6-4f2b-bab6-1556654d9119" providerId="ADAL" clId="{6BC1374C-66E3-4742-A972-392462D0960C}" dt="2020-05-21T21:39:19.779" v="15149" actId="20577"/>
          <ac:spMkLst>
            <pc:docMk/>
            <pc:sldMk cId="3014394849" sldId="273"/>
            <ac:spMk id="4" creationId="{A79AEBE9-1B42-3748-B547-E384D8DD0D5C}"/>
          </ac:spMkLst>
        </pc:spChg>
      </pc:sldChg>
      <pc:sldChg chg="modSp new">
        <pc:chgData name="Fratto, Catherine" userId="94073e8e-b5b6-4f2b-bab6-1556654d9119" providerId="ADAL" clId="{6BC1374C-66E3-4742-A972-392462D0960C}" dt="2020-05-21T21:25:11.180" v="14143" actId="20577"/>
        <pc:sldMkLst>
          <pc:docMk/>
          <pc:sldMk cId="2899764924" sldId="274"/>
        </pc:sldMkLst>
        <pc:spChg chg="mod">
          <ac:chgData name="Fratto, Catherine" userId="94073e8e-b5b6-4f2b-bab6-1556654d9119" providerId="ADAL" clId="{6BC1374C-66E3-4742-A972-392462D0960C}" dt="2020-05-21T20:53:28.672" v="12509" actId="20577"/>
          <ac:spMkLst>
            <pc:docMk/>
            <pc:sldMk cId="2899764924" sldId="274"/>
            <ac:spMk id="2" creationId="{0F250743-1434-FF41-8BC9-A15049CDBC08}"/>
          </ac:spMkLst>
        </pc:spChg>
        <pc:spChg chg="mod">
          <ac:chgData name="Fratto, Catherine" userId="94073e8e-b5b6-4f2b-bab6-1556654d9119" providerId="ADAL" clId="{6BC1374C-66E3-4742-A972-392462D0960C}" dt="2020-05-21T21:25:05.102" v="14119" actId="27636"/>
          <ac:spMkLst>
            <pc:docMk/>
            <pc:sldMk cId="2899764924" sldId="274"/>
            <ac:spMk id="3" creationId="{DD26742E-13F2-1A47-8A66-05E1D0942410}"/>
          </ac:spMkLst>
        </pc:spChg>
        <pc:spChg chg="mod">
          <ac:chgData name="Fratto, Catherine" userId="94073e8e-b5b6-4f2b-bab6-1556654d9119" providerId="ADAL" clId="{6BC1374C-66E3-4742-A972-392462D0960C}" dt="2020-05-21T21:25:11.180" v="14143" actId="20577"/>
          <ac:spMkLst>
            <pc:docMk/>
            <pc:sldMk cId="2899764924" sldId="274"/>
            <ac:spMk id="4" creationId="{661581F9-FC2D-9F40-842C-1E2DD373BE9E}"/>
          </ac:spMkLst>
        </pc:spChg>
      </pc:sldChg>
      <pc:sldChg chg="delSp modSp new mod modClrScheme chgLayout">
        <pc:chgData name="Fratto, Catherine" userId="94073e8e-b5b6-4f2b-bab6-1556654d9119" providerId="ADAL" clId="{6BC1374C-66E3-4742-A972-392462D0960C}" dt="2020-05-26T16:09:01.097" v="17033" actId="20577"/>
        <pc:sldMkLst>
          <pc:docMk/>
          <pc:sldMk cId="1893941064" sldId="275"/>
        </pc:sldMkLst>
        <pc:spChg chg="mod ord">
          <ac:chgData name="Fratto, Catherine" userId="94073e8e-b5b6-4f2b-bab6-1556654d9119" providerId="ADAL" clId="{6BC1374C-66E3-4742-A972-392462D0960C}" dt="2020-05-21T21:30:03.289" v="14829" actId="700"/>
          <ac:spMkLst>
            <pc:docMk/>
            <pc:sldMk cId="1893941064" sldId="275"/>
            <ac:spMk id="2" creationId="{1DFFD77A-F1A0-494E-8E0C-896B63B7FEBA}"/>
          </ac:spMkLst>
        </pc:spChg>
        <pc:spChg chg="mod ord">
          <ac:chgData name="Fratto, Catherine" userId="94073e8e-b5b6-4f2b-bab6-1556654d9119" providerId="ADAL" clId="{6BC1374C-66E3-4742-A972-392462D0960C}" dt="2020-05-26T16:09:01.097" v="17033" actId="20577"/>
          <ac:spMkLst>
            <pc:docMk/>
            <pc:sldMk cId="1893941064" sldId="275"/>
            <ac:spMk id="3" creationId="{56DC6EEB-D726-364E-9B59-CE5D999C68E4}"/>
          </ac:spMkLst>
        </pc:spChg>
        <pc:spChg chg="del">
          <ac:chgData name="Fratto, Catherine" userId="94073e8e-b5b6-4f2b-bab6-1556654d9119" providerId="ADAL" clId="{6BC1374C-66E3-4742-A972-392462D0960C}" dt="2020-05-21T21:30:03.289" v="14829" actId="700"/>
          <ac:spMkLst>
            <pc:docMk/>
            <pc:sldMk cId="1893941064" sldId="275"/>
            <ac:spMk id="4" creationId="{E5418D7D-15FD-4D41-B4B6-088D0D6E0A6A}"/>
          </ac:spMkLst>
        </pc:spChg>
      </pc:sldChg>
      <pc:sldChg chg="addSp delSp modSp new mod modClrScheme chgLayout">
        <pc:chgData name="Fratto, Catherine" userId="94073e8e-b5b6-4f2b-bab6-1556654d9119" providerId="ADAL" clId="{6BC1374C-66E3-4742-A972-392462D0960C}" dt="2020-05-21T22:10:03.522" v="17011" actId="20577"/>
        <pc:sldMkLst>
          <pc:docMk/>
          <pc:sldMk cId="2069711830" sldId="276"/>
        </pc:sldMkLst>
        <pc:spChg chg="mod ord">
          <ac:chgData name="Fratto, Catherine" userId="94073e8e-b5b6-4f2b-bab6-1556654d9119" providerId="ADAL" clId="{6BC1374C-66E3-4742-A972-392462D0960C}" dt="2020-05-21T22:03:00.230" v="16942" actId="1037"/>
          <ac:spMkLst>
            <pc:docMk/>
            <pc:sldMk cId="2069711830" sldId="276"/>
            <ac:spMk id="2" creationId="{E1C5FA1B-BF7F-C243-A6EF-DF8C3134A407}"/>
          </ac:spMkLst>
        </pc:spChg>
        <pc:spChg chg="mod ord">
          <ac:chgData name="Fratto, Catherine" userId="94073e8e-b5b6-4f2b-bab6-1556654d9119" providerId="ADAL" clId="{6BC1374C-66E3-4742-A972-392462D0960C}" dt="2020-05-21T22:10:03.522" v="17011" actId="20577"/>
          <ac:spMkLst>
            <pc:docMk/>
            <pc:sldMk cId="2069711830" sldId="276"/>
            <ac:spMk id="3" creationId="{27939D27-60D1-D44E-8FA9-EE7DC55F3852}"/>
          </ac:spMkLst>
        </pc:spChg>
        <pc:spChg chg="mod ord">
          <ac:chgData name="Fratto, Catherine" userId="94073e8e-b5b6-4f2b-bab6-1556654d9119" providerId="ADAL" clId="{6BC1374C-66E3-4742-A972-392462D0960C}" dt="2020-05-21T22:02:01.085" v="16870" actId="27636"/>
          <ac:spMkLst>
            <pc:docMk/>
            <pc:sldMk cId="2069711830" sldId="276"/>
            <ac:spMk id="4" creationId="{7B71E435-3FDD-4147-953D-F8E27D9E52ED}"/>
          </ac:spMkLst>
        </pc:spChg>
        <pc:spChg chg="add del mod ord">
          <ac:chgData name="Fratto, Catherine" userId="94073e8e-b5b6-4f2b-bab6-1556654d9119" providerId="ADAL" clId="{6BC1374C-66E3-4742-A972-392462D0960C}" dt="2020-05-21T22:03:41.515" v="16945" actId="931"/>
          <ac:spMkLst>
            <pc:docMk/>
            <pc:sldMk cId="2069711830" sldId="276"/>
            <ac:spMk id="7" creationId="{90BDA4ED-8CA6-2144-841E-7C1B78B6C45E}"/>
          </ac:spMkLst>
        </pc:spChg>
        <pc:picChg chg="add del mod">
          <ac:chgData name="Fratto, Catherine" userId="94073e8e-b5b6-4f2b-bab6-1556654d9119" providerId="ADAL" clId="{6BC1374C-66E3-4742-A972-392462D0960C}" dt="2020-05-21T22:01:30.813" v="16867" actId="478"/>
          <ac:picMkLst>
            <pc:docMk/>
            <pc:sldMk cId="2069711830" sldId="276"/>
            <ac:picMk id="5" creationId="{333392AC-1FC3-4C4F-8BD2-B8D76EC9C610}"/>
          </ac:picMkLst>
        </pc:picChg>
        <pc:picChg chg="add mod ord modCrop">
          <ac:chgData name="Fratto, Catherine" userId="94073e8e-b5b6-4f2b-bab6-1556654d9119" providerId="ADAL" clId="{6BC1374C-66E3-4742-A972-392462D0960C}" dt="2020-05-21T22:04:28.315" v="16947" actId="14100"/>
          <ac:picMkLst>
            <pc:docMk/>
            <pc:sldMk cId="2069711830" sldId="276"/>
            <ac:picMk id="8" creationId="{2E619781-EDDA-254F-828A-B4C8DDBE33F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5-26T08:31:02.297" idx="1">
    <p:pos x="7161" y="908"/>
    <p:text>[@Fratto, Catherine] should there be some kind of visual separation between Cold WAr and teaching. Font color?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6T08:36:14.754" idx="2">
    <p:pos x="10" y="10"/>
    <p:text>should "golden age" be in quotes or more contextualized?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5/26/2020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5/26/2020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Ipq4FefX5Ps"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888A-0A91-634F-8B8F-BEFDCCDD5D2C}"/>
              </a:ext>
            </a:extLst>
          </p:cNvPr>
          <p:cNvSpPr>
            <a:spLocks noGrp="1"/>
          </p:cNvSpPr>
          <p:nvPr>
            <p:ph type="ctrTitle"/>
          </p:nvPr>
        </p:nvSpPr>
        <p:spPr/>
        <p:txBody>
          <a:bodyPr/>
          <a:lstStyle/>
          <a:p>
            <a:r>
              <a:rPr lang="en-US"/>
              <a:t>Summer Screenshots: Hot Nights and Cold War</a:t>
            </a:r>
            <a:br>
              <a:rPr lang="en-US"/>
            </a:br>
            <a:r>
              <a:rPr lang="en-US">
                <a:solidFill>
                  <a:srgbClr val="FFFF00"/>
                </a:solidFill>
              </a:rPr>
              <a:t>Teaching the History of Cambodia through the film, </a:t>
            </a:r>
            <a:r>
              <a:rPr lang="en-US" i="1">
                <a:solidFill>
                  <a:srgbClr val="FFFF00"/>
                </a:solidFill>
              </a:rPr>
              <a:t>The Missing Picture</a:t>
            </a:r>
            <a:endParaRPr lang="en-US">
              <a:solidFill>
                <a:srgbClr val="FFFF00"/>
              </a:solidFill>
            </a:endParaRPr>
          </a:p>
        </p:txBody>
      </p:sp>
      <p:sp>
        <p:nvSpPr>
          <p:cNvPr id="3" name="Subtitle 2">
            <a:extLst>
              <a:ext uri="{FF2B5EF4-FFF2-40B4-BE49-F238E27FC236}">
                <a16:creationId xmlns:a16="http://schemas.microsoft.com/office/drawing/2014/main" id="{4D9E91F6-4C40-3644-8112-9D13961E2A67}"/>
              </a:ext>
            </a:extLst>
          </p:cNvPr>
          <p:cNvSpPr>
            <a:spLocks noGrp="1"/>
          </p:cNvSpPr>
          <p:nvPr>
            <p:ph type="subTitle" idx="1"/>
          </p:nvPr>
        </p:nvSpPr>
        <p:spPr/>
        <p:txBody>
          <a:bodyPr/>
          <a:lstStyle/>
          <a:p>
            <a:r>
              <a:rPr lang="en-US"/>
              <a:t>A K-14 Curriculum component</a:t>
            </a:r>
          </a:p>
        </p:txBody>
      </p:sp>
    </p:spTree>
    <p:extLst>
      <p:ext uri="{BB962C8B-B14F-4D97-AF65-F5344CB8AC3E}">
        <p14:creationId xmlns:p14="http://schemas.microsoft.com/office/powerpoint/2010/main" val="376949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2" name="Rectangle 11">
            <a:extLst>
              <a:ext uri="{FF2B5EF4-FFF2-40B4-BE49-F238E27FC236}">
                <a16:creationId xmlns:a16="http://schemas.microsoft.com/office/drawing/2014/main" id="{5940F547-7206-4401-94FB-F8421915D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7A8D7827-FFDC-824A-8998-FDAF9DDF1056}"/>
              </a:ext>
            </a:extLst>
          </p:cNvPr>
          <p:cNvPicPr>
            <a:picLocks noGrp="1" noChangeAspect="1"/>
          </p:cNvPicPr>
          <p:nvPr>
            <p:ph sz="half" idx="1"/>
          </p:nvPr>
        </p:nvPicPr>
        <p:blipFill rotWithShape="1">
          <a:blip r:embed="rId2">
            <a:alphaModFix amt="40000"/>
          </a:blip>
          <a:srcRect t="8501" b="35250"/>
          <a:stretch/>
        </p:blipFill>
        <p:spPr>
          <a:xfrm>
            <a:off x="20" y="10"/>
            <a:ext cx="12191980" cy="6857990"/>
          </a:xfrm>
          <a:prstGeom prst="rect">
            <a:avLst/>
          </a:prstGeom>
        </p:spPr>
      </p:pic>
      <p:sp>
        <p:nvSpPr>
          <p:cNvPr id="2" name="Title 1">
            <a:extLst>
              <a:ext uri="{FF2B5EF4-FFF2-40B4-BE49-F238E27FC236}">
                <a16:creationId xmlns:a16="http://schemas.microsoft.com/office/drawing/2014/main" id="{BB11A330-5799-574B-8E81-BEAE404FA607}"/>
              </a:ext>
            </a:extLst>
          </p:cNvPr>
          <p:cNvSpPr>
            <a:spLocks noGrp="1"/>
          </p:cNvSpPr>
          <p:nvPr>
            <p:ph type="title"/>
          </p:nvPr>
        </p:nvSpPr>
        <p:spPr>
          <a:xfrm>
            <a:off x="810000" y="447188"/>
            <a:ext cx="10571998" cy="970450"/>
          </a:xfrm>
        </p:spPr>
        <p:txBody>
          <a:bodyPr vert="horz" lIns="91440" tIns="45720" rIns="91440" bIns="45720" rtlCol="0" anchor="b">
            <a:noAutofit/>
          </a:bodyPr>
          <a:lstStyle/>
          <a:p>
            <a:r>
              <a:rPr lang="en-US"/>
              <a:t>Civil War, further U.S. bombings and the Khmer Rouge</a:t>
            </a:r>
          </a:p>
        </p:txBody>
      </p:sp>
      <p:sp>
        <p:nvSpPr>
          <p:cNvPr id="4" name="Content Placeholder 3">
            <a:extLst>
              <a:ext uri="{FF2B5EF4-FFF2-40B4-BE49-F238E27FC236}">
                <a16:creationId xmlns:a16="http://schemas.microsoft.com/office/drawing/2014/main" id="{77A3C477-D82B-4E4C-A363-7F0D51EFFEA8}"/>
              </a:ext>
            </a:extLst>
          </p:cNvPr>
          <p:cNvSpPr>
            <a:spLocks noGrp="1"/>
          </p:cNvSpPr>
          <p:nvPr>
            <p:ph sz="half" idx="2"/>
          </p:nvPr>
        </p:nvSpPr>
        <p:spPr>
          <a:xfrm>
            <a:off x="818712" y="2222287"/>
            <a:ext cx="10554574" cy="3636511"/>
          </a:xfrm>
        </p:spPr>
        <p:txBody>
          <a:bodyPr vert="horz" lIns="91440" tIns="45720" rIns="91440" bIns="45720" rtlCol="0" anchor="ctr">
            <a:normAutofit fontScale="92500" lnSpcReduction="20000"/>
          </a:bodyPr>
          <a:lstStyle/>
          <a:p>
            <a:r>
              <a:rPr lang="en-US" b="1"/>
              <a:t>By 1970, Cambodia had descended into civil war.  The ruling Khmer prince Norodom Sihanouk decided to cast his fate with the communists, supporting Pol Pot and the Khmer Rouge and received financial support from communist China’s Mao Zedong, as a result.  The U.S. government backed the pro-democracy military leader, Lon Nol, who ousted Prince Sihanouk in 1972 with U.S. support.</a:t>
            </a:r>
          </a:p>
          <a:p>
            <a:r>
              <a:rPr lang="en-US" b="1" i="0">
                <a:effectLst/>
              </a:rPr>
              <a:t>Further U.S. military bombings were order by Nixon in 1973 after the Khmer Rouge, a fanatical communist revolutionary force known by Cambodians as </a:t>
            </a:r>
            <a:r>
              <a:rPr lang="en-US" b="1" i="1">
                <a:effectLst/>
              </a:rPr>
              <a:t>peap pray</a:t>
            </a:r>
            <a:r>
              <a:rPr lang="en-US" b="1" i="0">
                <a:effectLst/>
              </a:rPr>
              <a:t>, or the forest army, began to strengthen their campaign of terror in the rural villages of Cambodia.</a:t>
            </a:r>
          </a:p>
          <a:p>
            <a:r>
              <a:rPr lang="en-US" b="1" i="0">
                <a:effectLst/>
              </a:rPr>
              <a:t> Stories emerged of forced re-locations of entire villages by the Khmer Rouge, immediate executions of any who questioned or disobeyed, banning of religious practices, murder of monks, and the forced separation of families.</a:t>
            </a:r>
          </a:p>
          <a:p>
            <a:r>
              <a:rPr lang="en-US" b="1"/>
              <a:t>However, the U.S. military bombings (2.7 million tons of explosives were dropped on Cambodia between 1965 and 1973 by the U.S.) and class antagonisms exploited by the Khmer Rouge created enemies of the United States within the Cambodian population.</a:t>
            </a:r>
            <a:endParaRPr lang="en-US" b="1" i="0">
              <a:effectLst/>
            </a:endParaRPr>
          </a:p>
          <a:p>
            <a:endParaRPr lang="en-US" b="1"/>
          </a:p>
        </p:txBody>
      </p:sp>
      <p:sp>
        <p:nvSpPr>
          <p:cNvPr id="7" name="TextBox 6">
            <a:extLst>
              <a:ext uri="{FF2B5EF4-FFF2-40B4-BE49-F238E27FC236}">
                <a16:creationId xmlns:a16="http://schemas.microsoft.com/office/drawing/2014/main" id="{162B4101-646A-2C45-A765-2CE6302BA0CC}"/>
              </a:ext>
            </a:extLst>
          </p:cNvPr>
          <p:cNvSpPr txBox="1"/>
          <p:nvPr/>
        </p:nvSpPr>
        <p:spPr>
          <a:xfrm>
            <a:off x="1278005" y="5978073"/>
            <a:ext cx="9176503" cy="646331"/>
          </a:xfrm>
          <a:prstGeom prst="rect">
            <a:avLst/>
          </a:prstGeom>
          <a:noFill/>
        </p:spPr>
        <p:txBody>
          <a:bodyPr wrap="square" rtlCol="0">
            <a:spAutoFit/>
          </a:bodyPr>
          <a:lstStyle/>
          <a:p>
            <a:pPr algn="l"/>
            <a:r>
              <a:rPr lang="en-US" b="1"/>
              <a:t>Image: President Richard Nixon discusses plans for U.S. military operations in Cambodia</a:t>
            </a:r>
          </a:p>
        </p:txBody>
      </p:sp>
    </p:spTree>
    <p:extLst>
      <p:ext uri="{BB962C8B-B14F-4D97-AF65-F5344CB8AC3E}">
        <p14:creationId xmlns:p14="http://schemas.microsoft.com/office/powerpoint/2010/main" val="424471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Picture 5">
            <a:extLst>
              <a:ext uri="{FF2B5EF4-FFF2-40B4-BE49-F238E27FC236}">
                <a16:creationId xmlns:a16="http://schemas.microsoft.com/office/drawing/2014/main" id="{66040E2E-86CC-CD46-911D-D61D7C44C4F4}"/>
              </a:ext>
            </a:extLst>
          </p:cNvPr>
          <p:cNvPicPr>
            <a:picLocks noGrp="1" noChangeAspect="1"/>
          </p:cNvPicPr>
          <p:nvPr>
            <p:ph idx="1"/>
          </p:nvPr>
        </p:nvPicPr>
        <p:blipFill rotWithShape="1">
          <a:blip r:embed="rId2"/>
          <a:srcRect t="10394" r="9091" b="13567"/>
          <a:stretch/>
        </p:blipFill>
        <p:spPr>
          <a:xfrm>
            <a:off x="20" y="9863"/>
            <a:ext cx="12191980" cy="6857989"/>
          </a:xfrm>
          <a:prstGeom prst="rect">
            <a:avLst/>
          </a:prstGeom>
        </p:spPr>
      </p:pic>
      <p:sp>
        <p:nvSpPr>
          <p:cNvPr id="12" name="Freeform 9">
            <a:extLst>
              <a:ext uri="{FF2B5EF4-FFF2-40B4-BE49-F238E27FC236}">
                <a16:creationId xmlns:a16="http://schemas.microsoft.com/office/drawing/2014/main" id="{72319FFA-0E4F-4E0B-BEBA-A9DD4B41A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C30B56-D95D-294D-9BF4-3888A39880FC}"/>
              </a:ext>
            </a:extLst>
          </p:cNvPr>
          <p:cNvSpPr>
            <a:spLocks noGrp="1"/>
          </p:cNvSpPr>
          <p:nvPr>
            <p:ph type="title"/>
          </p:nvPr>
        </p:nvSpPr>
        <p:spPr>
          <a:xfrm>
            <a:off x="810000" y="447188"/>
            <a:ext cx="4930400" cy="1559412"/>
          </a:xfrm>
        </p:spPr>
        <p:txBody>
          <a:bodyPr vert="horz" lIns="91440" tIns="45720" rIns="91440" bIns="45720" rtlCol="0" anchor="b">
            <a:noAutofit/>
          </a:bodyPr>
          <a:lstStyle/>
          <a:p>
            <a:r>
              <a:rPr lang="en-US" sz="4000"/>
              <a:t>The Khmer Rouge takes over</a:t>
            </a:r>
          </a:p>
        </p:txBody>
      </p:sp>
      <p:sp>
        <p:nvSpPr>
          <p:cNvPr id="4" name="Content Placeholder 3">
            <a:extLst>
              <a:ext uri="{FF2B5EF4-FFF2-40B4-BE49-F238E27FC236}">
                <a16:creationId xmlns:a16="http://schemas.microsoft.com/office/drawing/2014/main" id="{829DA0FF-77F0-7545-B43F-BBC70F0D195F}"/>
              </a:ext>
            </a:extLst>
          </p:cNvPr>
          <p:cNvSpPr>
            <a:spLocks noGrp="1"/>
          </p:cNvSpPr>
          <p:nvPr>
            <p:ph type="body" sz="half" idx="2"/>
          </p:nvPr>
        </p:nvSpPr>
        <p:spPr>
          <a:xfrm>
            <a:off x="561648" y="2006600"/>
            <a:ext cx="5178752" cy="4038600"/>
          </a:xfrm>
        </p:spPr>
        <p:txBody>
          <a:bodyPr vert="horz" lIns="91440" tIns="45720" rIns="91440" bIns="45720" rtlCol="0" anchor="ctr">
            <a:normAutofit/>
          </a:bodyPr>
          <a:lstStyle/>
          <a:p>
            <a:pPr>
              <a:buFont typeface="Wingdings 2" charset="2"/>
              <a:buChar char=""/>
            </a:pPr>
            <a:r>
              <a:rPr lang="en-US" sz="1600"/>
              <a:t>By 1973, the communist party of Cambodia had further radicalized under the control of its most fanatical members, Pol Pot and Son Sen, who believed that Cambodia needed to go through a social revolution that destroyed all traces of its past.</a:t>
            </a:r>
          </a:p>
          <a:p>
            <a:pPr>
              <a:buFont typeface="Wingdings 2" charset="2"/>
              <a:buChar char=""/>
            </a:pPr>
            <a:r>
              <a:rPr lang="en-US" sz="1600"/>
              <a:t>To that end, the Khmer Rouge tortured and murdered untold numbers of civilians, destroyed Buddhist and Hindu temples, tortured and murdered monks, practiced infanticide, abducted and assassinated journalists, and shelled the capital of Phnom Penh for more than a year until U.S. forces pulled out of Cambodia in April, 1975.  Shortly after, Phnom Penh fell to the Khmer Rouge.</a:t>
            </a:r>
          </a:p>
        </p:txBody>
      </p:sp>
      <p:sp>
        <p:nvSpPr>
          <p:cNvPr id="7" name="TextBox 6">
            <a:extLst>
              <a:ext uri="{FF2B5EF4-FFF2-40B4-BE49-F238E27FC236}">
                <a16:creationId xmlns:a16="http://schemas.microsoft.com/office/drawing/2014/main" id="{6B9E97E8-432F-C543-AA52-90DBA44FFD9E}"/>
              </a:ext>
            </a:extLst>
          </p:cNvPr>
          <p:cNvSpPr txBox="1"/>
          <p:nvPr/>
        </p:nvSpPr>
        <p:spPr>
          <a:xfrm>
            <a:off x="6490462" y="6214553"/>
            <a:ext cx="3954189" cy="369332"/>
          </a:xfrm>
          <a:prstGeom prst="rect">
            <a:avLst/>
          </a:prstGeom>
          <a:noFill/>
        </p:spPr>
        <p:txBody>
          <a:bodyPr wrap="square" rtlCol="0">
            <a:spAutoFit/>
          </a:bodyPr>
          <a:lstStyle/>
          <a:p>
            <a:pPr algn="l"/>
            <a:r>
              <a:rPr lang="en-US"/>
              <a:t>The fall of Phnom Penh, 1975.</a:t>
            </a:r>
          </a:p>
        </p:txBody>
      </p:sp>
    </p:spTree>
    <p:extLst>
      <p:ext uri="{BB962C8B-B14F-4D97-AF65-F5344CB8AC3E}">
        <p14:creationId xmlns:p14="http://schemas.microsoft.com/office/powerpoint/2010/main" val="374648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FA1B-BF7F-C243-A6EF-DF8C3134A407}"/>
              </a:ext>
            </a:extLst>
          </p:cNvPr>
          <p:cNvSpPr>
            <a:spLocks noGrp="1"/>
          </p:cNvSpPr>
          <p:nvPr>
            <p:ph type="title"/>
          </p:nvPr>
        </p:nvSpPr>
        <p:spPr>
          <a:xfrm>
            <a:off x="548687" y="287507"/>
            <a:ext cx="4852988" cy="805799"/>
          </a:xfrm>
        </p:spPr>
        <p:txBody>
          <a:bodyPr>
            <a:normAutofit/>
          </a:bodyPr>
          <a:lstStyle/>
          <a:p>
            <a:r>
              <a:rPr lang="en-US" sz="2800" b="1"/>
              <a:t>Reign of Terror</a:t>
            </a:r>
          </a:p>
        </p:txBody>
      </p:sp>
      <p:pic>
        <p:nvPicPr>
          <p:cNvPr id="8" name="Picture 8">
            <a:extLst>
              <a:ext uri="{FF2B5EF4-FFF2-40B4-BE49-F238E27FC236}">
                <a16:creationId xmlns:a16="http://schemas.microsoft.com/office/drawing/2014/main" id="{2E619781-EDDA-254F-828A-B4C8DDBE33F4}"/>
              </a:ext>
            </a:extLst>
          </p:cNvPr>
          <p:cNvPicPr>
            <a:picLocks noGrp="1" noChangeAspect="1"/>
          </p:cNvPicPr>
          <p:nvPr>
            <p:ph type="pic" sz="quarter" idx="13"/>
          </p:nvPr>
        </p:nvPicPr>
        <p:blipFill rotWithShape="1">
          <a:blip r:embed="rId2"/>
          <a:srcRect l="22705" r="22705"/>
          <a:stretch/>
        </p:blipFill>
        <p:spPr>
          <a:xfrm>
            <a:off x="5488371" y="0"/>
            <a:ext cx="6703630" cy="6858000"/>
          </a:xfrm>
        </p:spPr>
      </p:pic>
      <p:sp>
        <p:nvSpPr>
          <p:cNvPr id="3" name="Content Placeholder 2">
            <a:extLst>
              <a:ext uri="{FF2B5EF4-FFF2-40B4-BE49-F238E27FC236}">
                <a16:creationId xmlns:a16="http://schemas.microsoft.com/office/drawing/2014/main" id="{27939D27-60D1-D44E-8FA9-EE7DC55F3852}"/>
              </a:ext>
            </a:extLst>
          </p:cNvPr>
          <p:cNvSpPr>
            <a:spLocks noGrp="1"/>
          </p:cNvSpPr>
          <p:nvPr>
            <p:ph type="body" sz="half" idx="2"/>
          </p:nvPr>
        </p:nvSpPr>
        <p:spPr>
          <a:xfrm>
            <a:off x="571500" y="1271095"/>
            <a:ext cx="5096216" cy="5104085"/>
          </a:xfrm>
        </p:spPr>
        <p:txBody>
          <a:bodyPr>
            <a:noAutofit/>
          </a:bodyPr>
          <a:lstStyle/>
          <a:p>
            <a:r>
              <a:rPr lang="en-US" sz="1400"/>
              <a:t>The Khmer Rouge ruled over the Cambodian people with a reign of terror.</a:t>
            </a:r>
          </a:p>
          <a:p>
            <a:r>
              <a:rPr lang="en-US" sz="1400"/>
              <a:t>Families were separated, forced to wear black uniforms, cut their hair, change their names, and give up all personal possessions. Children were indoctrinated and forced to become child soldiers, and informed on their parents and sibling to survive. Girls and women were raped and brutalized and forced into Khmer Rouge marriages. People were starved and overworked to death in the re-education camps—all ultimately dehumanized by the Khmer Rouge.</a:t>
            </a:r>
          </a:p>
          <a:p>
            <a:r>
              <a:rPr lang="en-US" sz="1400"/>
              <a:t>The Khmer Rouge’s goal was to erase the past. To that end, the day that the capital city of Phnom Penh fell—April 17, 1975—was “Zero Hour” or Day 1 on the Khmer Rouge calendar.</a:t>
            </a:r>
          </a:p>
          <a:p>
            <a:r>
              <a:rPr lang="en-US" sz="1400"/>
              <a:t>The inner circle of Pol Pot’s regime was called the “Anka” or “center,” and they tortured and murdered so-called enemies of their new state with impunity.</a:t>
            </a:r>
          </a:p>
          <a:p>
            <a:r>
              <a:rPr lang="en-US" sz="1400"/>
              <a:t>The Khmer Rouge’s reign of terror lasted for 4 years, only ending when Vietnamese forces invaded Cambodia in 1979 and overthrew them.</a:t>
            </a:r>
          </a:p>
          <a:p>
            <a:endParaRPr lang="en-US" sz="1400"/>
          </a:p>
          <a:p>
            <a:endParaRPr lang="en-US" sz="1400"/>
          </a:p>
        </p:txBody>
      </p:sp>
      <p:sp>
        <p:nvSpPr>
          <p:cNvPr id="4" name="Text Placeholder 3">
            <a:extLst>
              <a:ext uri="{FF2B5EF4-FFF2-40B4-BE49-F238E27FC236}">
                <a16:creationId xmlns:a16="http://schemas.microsoft.com/office/drawing/2014/main" id="{7B71E435-3FDD-4147-953D-F8E27D9E52ED}"/>
              </a:ext>
            </a:extLst>
          </p:cNvPr>
          <p:cNvSpPr>
            <a:spLocks noGrp="1"/>
          </p:cNvSpPr>
          <p:nvPr>
            <p:ph sz="half" idx="4294967295"/>
          </p:nvPr>
        </p:nvSpPr>
        <p:spPr>
          <a:xfrm>
            <a:off x="6997700" y="2222500"/>
            <a:ext cx="5194300" cy="3638550"/>
          </a:xfrm>
        </p:spPr>
        <p:txBody>
          <a:bodyPr>
            <a:normAutofit/>
          </a:bodyPr>
          <a:lstStyle/>
          <a:p>
            <a:endParaRPr lang="en-US"/>
          </a:p>
        </p:txBody>
      </p:sp>
    </p:spTree>
    <p:extLst>
      <p:ext uri="{BB962C8B-B14F-4D97-AF65-F5344CB8AC3E}">
        <p14:creationId xmlns:p14="http://schemas.microsoft.com/office/powerpoint/2010/main" val="2069711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78CC-7774-3B4D-A83C-F7B823B77F41}"/>
              </a:ext>
            </a:extLst>
          </p:cNvPr>
          <p:cNvSpPr>
            <a:spLocks noGrp="1"/>
          </p:cNvSpPr>
          <p:nvPr>
            <p:ph type="title"/>
          </p:nvPr>
        </p:nvSpPr>
        <p:spPr>
          <a:xfrm>
            <a:off x="810000" y="447188"/>
            <a:ext cx="10866336" cy="970450"/>
          </a:xfrm>
        </p:spPr>
        <p:txBody>
          <a:bodyPr/>
          <a:lstStyle/>
          <a:p>
            <a:r>
              <a:rPr lang="en-US"/>
              <a:t> Context for </a:t>
            </a:r>
            <a:r>
              <a:rPr lang="en-US" i="1"/>
              <a:t>The Missing Picture</a:t>
            </a:r>
            <a:r>
              <a:rPr lang="en-US"/>
              <a:t>: Rithy Panh</a:t>
            </a:r>
            <a:endParaRPr lang="en-US" i="1"/>
          </a:p>
        </p:txBody>
      </p:sp>
      <p:sp>
        <p:nvSpPr>
          <p:cNvPr id="4" name="Text Placeholder 3">
            <a:extLst>
              <a:ext uri="{FF2B5EF4-FFF2-40B4-BE49-F238E27FC236}">
                <a16:creationId xmlns:a16="http://schemas.microsoft.com/office/drawing/2014/main" id="{5AE51442-45AA-EB4E-A205-EDF344C13C26}"/>
              </a:ext>
            </a:extLst>
          </p:cNvPr>
          <p:cNvSpPr>
            <a:spLocks noGrp="1"/>
          </p:cNvSpPr>
          <p:nvPr>
            <p:ph sz="half" idx="1"/>
          </p:nvPr>
        </p:nvSpPr>
        <p:spPr>
          <a:xfrm>
            <a:off x="818712" y="2222287"/>
            <a:ext cx="6098409" cy="3916411"/>
          </a:xfrm>
        </p:spPr>
        <p:txBody>
          <a:bodyPr>
            <a:normAutofit/>
          </a:bodyPr>
          <a:lstStyle/>
          <a:p>
            <a:r>
              <a:rPr lang="en-US" sz="1400"/>
              <a:t>Rithy Panh, the director of </a:t>
            </a:r>
            <a:r>
              <a:rPr lang="en-US" sz="1400" i="1"/>
              <a:t>The Missing Picture, </a:t>
            </a:r>
            <a:r>
              <a:rPr lang="en-US" sz="1400"/>
              <a:t>was 11 years old when Phnom Penh fell to the Khmer Rouge.</a:t>
            </a:r>
          </a:p>
          <a:p>
            <a:r>
              <a:rPr lang="en-US" sz="1400"/>
              <a:t>Panh’s father was a high official in the Ministry of Education and a member of the Cambodian Senate, and therefore, the Panh family was specifically targeted by the Khmer Rouge as enemies of the revolution.</a:t>
            </a:r>
          </a:p>
          <a:p>
            <a:r>
              <a:rPr lang="en-US" sz="1400"/>
              <a:t>Panh’s parents, siblings, and other relatives died of overwork or malnutrition in the Khmer Rouge labor camps, but Panh himself escaped to Thailand in 1979 where he was given refugee status.</a:t>
            </a:r>
          </a:p>
          <a:p>
            <a:r>
              <a:rPr lang="en-US" sz="1400"/>
              <a:t>Panh eventually setttled in Paris, where he began to train as a carpenter until he was handed a video camera at a party and became interested in film-making.</a:t>
            </a:r>
          </a:p>
          <a:p>
            <a:r>
              <a:rPr lang="en-US" sz="1400"/>
              <a:t>He graduated in cinematographic studies in Paris, and returned to Cambodia in 1990 while still splitting his time in Paris.</a:t>
            </a:r>
          </a:p>
        </p:txBody>
      </p:sp>
      <p:pic>
        <p:nvPicPr>
          <p:cNvPr id="7" name="Picture 7">
            <a:extLst>
              <a:ext uri="{FF2B5EF4-FFF2-40B4-BE49-F238E27FC236}">
                <a16:creationId xmlns:a16="http://schemas.microsoft.com/office/drawing/2014/main" id="{D2D07FD2-8AE0-FD42-9F9E-B71CCEFDC090}"/>
              </a:ext>
            </a:extLst>
          </p:cNvPr>
          <p:cNvPicPr>
            <a:picLocks noGrp="1" noChangeAspect="1"/>
          </p:cNvPicPr>
          <p:nvPr>
            <p:ph sz="half" idx="2"/>
          </p:nvPr>
        </p:nvPicPr>
        <p:blipFill>
          <a:blip r:embed="rId2"/>
          <a:stretch>
            <a:fillRect/>
          </a:stretch>
        </p:blipFill>
        <p:spPr>
          <a:xfrm>
            <a:off x="8042332" y="2222500"/>
            <a:ext cx="2500199" cy="3197225"/>
          </a:xfrm>
        </p:spPr>
      </p:pic>
      <p:sp>
        <p:nvSpPr>
          <p:cNvPr id="9" name="TextBox 8">
            <a:extLst>
              <a:ext uri="{FF2B5EF4-FFF2-40B4-BE49-F238E27FC236}">
                <a16:creationId xmlns:a16="http://schemas.microsoft.com/office/drawing/2014/main" id="{E7BCA0DB-2091-B144-BB1C-D8A08DBC349C}"/>
              </a:ext>
            </a:extLst>
          </p:cNvPr>
          <p:cNvSpPr txBox="1"/>
          <p:nvPr/>
        </p:nvSpPr>
        <p:spPr>
          <a:xfrm>
            <a:off x="7510292" y="5766225"/>
            <a:ext cx="4156188" cy="369332"/>
          </a:xfrm>
          <a:prstGeom prst="rect">
            <a:avLst/>
          </a:prstGeom>
          <a:noFill/>
        </p:spPr>
        <p:txBody>
          <a:bodyPr wrap="square" rtlCol="0">
            <a:spAutoFit/>
          </a:bodyPr>
          <a:lstStyle/>
          <a:p>
            <a:pPr algn="l"/>
            <a:r>
              <a:rPr lang="en-US"/>
              <a:t>Director Rithy Panh in Hollywood</a:t>
            </a:r>
          </a:p>
        </p:txBody>
      </p:sp>
    </p:spTree>
    <p:extLst>
      <p:ext uri="{BB962C8B-B14F-4D97-AF65-F5344CB8AC3E}">
        <p14:creationId xmlns:p14="http://schemas.microsoft.com/office/powerpoint/2010/main" val="259381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CE28-91A9-C04E-89DC-40838DBD109F}"/>
              </a:ext>
            </a:extLst>
          </p:cNvPr>
          <p:cNvSpPr>
            <a:spLocks noGrp="1"/>
          </p:cNvSpPr>
          <p:nvPr>
            <p:ph type="title"/>
          </p:nvPr>
        </p:nvSpPr>
        <p:spPr/>
        <p:txBody>
          <a:bodyPr/>
          <a:lstStyle/>
          <a:p>
            <a:r>
              <a:rPr lang="en-US"/>
              <a:t>Teaching </a:t>
            </a:r>
            <a:r>
              <a:rPr lang="en-US" i="1"/>
              <a:t>The Missing Picture</a:t>
            </a:r>
            <a:endParaRPr lang="en-US"/>
          </a:p>
        </p:txBody>
      </p:sp>
      <p:sp>
        <p:nvSpPr>
          <p:cNvPr id="3" name="Content Placeholder 2">
            <a:extLst>
              <a:ext uri="{FF2B5EF4-FFF2-40B4-BE49-F238E27FC236}">
                <a16:creationId xmlns:a16="http://schemas.microsoft.com/office/drawing/2014/main" id="{860051AA-5E71-1540-9AB8-F756231482A5}"/>
              </a:ext>
            </a:extLst>
          </p:cNvPr>
          <p:cNvSpPr>
            <a:spLocks noGrp="1"/>
          </p:cNvSpPr>
          <p:nvPr>
            <p:ph sz="half" idx="1"/>
          </p:nvPr>
        </p:nvSpPr>
        <p:spPr/>
        <p:txBody>
          <a:bodyPr>
            <a:normAutofit fontScale="85000" lnSpcReduction="20000"/>
          </a:bodyPr>
          <a:lstStyle/>
          <a:p>
            <a:r>
              <a:rPr lang="en-US"/>
              <a:t>Rithy Panh narrates his film in first person and uses clay figures to help him to remember and process the trauma he and his family experienced during the Khmer Rouge’s brutal reign of terror in Cambodia.</a:t>
            </a:r>
          </a:p>
          <a:p>
            <a:r>
              <a:rPr lang="en-US"/>
              <a:t>After the Powerpoint presentation and notes, but before viewing parts or all of the film, teachers may want to provide students with the graphic organizer on right to help them prepare themselves for the viewing.</a:t>
            </a:r>
          </a:p>
          <a:p>
            <a:r>
              <a:rPr lang="en-US"/>
              <a:t>Under the “I Think” and “I’m Curious About” columns, ask students to work in pairs to discuss 1.) why they think the film is called </a:t>
            </a:r>
            <a:r>
              <a:rPr lang="en-US" i="1"/>
              <a:t>The Missing Picture</a:t>
            </a:r>
            <a:r>
              <a:rPr lang="en-US"/>
              <a:t> 2.) why they think Panh used clay figures to depict his story 3.) what they think of the history of Cambodia so far 4.) what they are curious to know more about</a:t>
            </a:r>
          </a:p>
        </p:txBody>
      </p:sp>
      <p:pic>
        <p:nvPicPr>
          <p:cNvPr id="5" name="Picture 5">
            <a:extLst>
              <a:ext uri="{FF2B5EF4-FFF2-40B4-BE49-F238E27FC236}">
                <a16:creationId xmlns:a16="http://schemas.microsoft.com/office/drawing/2014/main" id="{49F78B95-DA47-7442-B1FC-2759D0415025}"/>
              </a:ext>
            </a:extLst>
          </p:cNvPr>
          <p:cNvPicPr>
            <a:picLocks noGrp="1" noChangeAspect="1"/>
          </p:cNvPicPr>
          <p:nvPr>
            <p:ph sz="half" idx="2"/>
          </p:nvPr>
        </p:nvPicPr>
        <p:blipFill>
          <a:blip r:embed="rId2"/>
          <a:stretch>
            <a:fillRect/>
          </a:stretch>
        </p:blipFill>
        <p:spPr>
          <a:xfrm>
            <a:off x="6917121" y="1941495"/>
            <a:ext cx="4148301" cy="4775087"/>
          </a:xfrm>
        </p:spPr>
      </p:pic>
    </p:spTree>
    <p:extLst>
      <p:ext uri="{BB962C8B-B14F-4D97-AF65-F5344CB8AC3E}">
        <p14:creationId xmlns:p14="http://schemas.microsoft.com/office/powerpoint/2010/main" val="118561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3EAD-A3E9-764A-93CF-F6FF42781CC9}"/>
              </a:ext>
            </a:extLst>
          </p:cNvPr>
          <p:cNvSpPr>
            <a:spLocks noGrp="1"/>
          </p:cNvSpPr>
          <p:nvPr>
            <p:ph type="title"/>
          </p:nvPr>
        </p:nvSpPr>
        <p:spPr/>
        <p:txBody>
          <a:bodyPr/>
          <a:lstStyle/>
          <a:p>
            <a:r>
              <a:rPr lang="en-US"/>
              <a:t>Quotes from </a:t>
            </a:r>
            <a:r>
              <a:rPr lang="en-US" i="1"/>
              <a:t>The Missing Picture</a:t>
            </a:r>
            <a:r>
              <a:rPr lang="en-US"/>
              <a:t>: before the fall of Pnomh Penh</a:t>
            </a:r>
          </a:p>
        </p:txBody>
      </p:sp>
      <p:sp>
        <p:nvSpPr>
          <p:cNvPr id="3" name="Content Placeholder 2">
            <a:extLst>
              <a:ext uri="{FF2B5EF4-FFF2-40B4-BE49-F238E27FC236}">
                <a16:creationId xmlns:a16="http://schemas.microsoft.com/office/drawing/2014/main" id="{E8E06D24-2582-324D-997C-E3C8F3DF8D4B}"/>
              </a:ext>
            </a:extLst>
          </p:cNvPr>
          <p:cNvSpPr>
            <a:spLocks noGrp="1"/>
          </p:cNvSpPr>
          <p:nvPr>
            <p:ph sz="half" idx="1"/>
          </p:nvPr>
        </p:nvSpPr>
        <p:spPr/>
        <p:txBody>
          <a:bodyPr/>
          <a:lstStyle/>
          <a:p>
            <a:r>
              <a:rPr lang="en-US"/>
              <a:t>THEMES: INNOCENCE, PEACE</a:t>
            </a:r>
          </a:p>
          <a:p>
            <a:r>
              <a:rPr lang="en-US"/>
              <a:t>“I seek my childhood like a lost picture or rather it seeks me.”</a:t>
            </a:r>
          </a:p>
          <a:p>
            <a:r>
              <a:rPr lang="en-US"/>
              <a:t>“His suit is white. His tie is dark. I want to hold him close. He is my father.”</a:t>
            </a:r>
          </a:p>
          <a:p>
            <a:r>
              <a:rPr lang="en-US"/>
              <a:t>“I remember how sweet life was. Then came the war.”</a:t>
            </a:r>
          </a:p>
        </p:txBody>
      </p:sp>
      <p:sp>
        <p:nvSpPr>
          <p:cNvPr id="4" name="Content Placeholder 3">
            <a:extLst>
              <a:ext uri="{FF2B5EF4-FFF2-40B4-BE49-F238E27FC236}">
                <a16:creationId xmlns:a16="http://schemas.microsoft.com/office/drawing/2014/main" id="{79AF708C-6D1B-8245-8C37-247BE7A23BEB}"/>
              </a:ext>
            </a:extLst>
          </p:cNvPr>
          <p:cNvSpPr>
            <a:spLocks noGrp="1"/>
          </p:cNvSpPr>
          <p:nvPr>
            <p:ph sz="half" idx="2"/>
          </p:nvPr>
        </p:nvSpPr>
        <p:spPr/>
        <p:txBody>
          <a:bodyPr/>
          <a:lstStyle/>
          <a:p>
            <a:r>
              <a:rPr lang="en-US"/>
              <a:t>Suggested Activities:</a:t>
            </a:r>
          </a:p>
          <a:p>
            <a:pPr>
              <a:buFont typeface="+mj-lt"/>
              <a:buAutoNum type="arabicPeriod"/>
            </a:pPr>
            <a:r>
              <a:rPr lang="en-US"/>
              <a:t>Have students come up with the themes  based on the quotes and discuss as a class.</a:t>
            </a:r>
          </a:p>
          <a:p>
            <a:pPr>
              <a:buFont typeface="+mj-lt"/>
              <a:buAutoNum type="arabicPeriod"/>
            </a:pPr>
            <a:r>
              <a:rPr lang="en-US"/>
              <a:t>Have students consider how they would remember their childhood if it was represented as a single picture.</a:t>
            </a:r>
          </a:p>
          <a:p>
            <a:pPr>
              <a:buFont typeface="+mj-lt"/>
              <a:buAutoNum type="arabicPeriod"/>
            </a:pPr>
            <a:r>
              <a:rPr lang="en-US"/>
              <a:t>Have students consider what they would miss most about their lives if they were interrupted and impacted by war.</a:t>
            </a:r>
          </a:p>
        </p:txBody>
      </p:sp>
    </p:spTree>
    <p:extLst>
      <p:ext uri="{BB962C8B-B14F-4D97-AF65-F5344CB8AC3E}">
        <p14:creationId xmlns:p14="http://schemas.microsoft.com/office/powerpoint/2010/main" val="7592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B9B6-0156-E94C-AF1E-64B9C835E46C}"/>
              </a:ext>
            </a:extLst>
          </p:cNvPr>
          <p:cNvSpPr>
            <a:spLocks noGrp="1"/>
          </p:cNvSpPr>
          <p:nvPr>
            <p:ph type="title"/>
          </p:nvPr>
        </p:nvSpPr>
        <p:spPr/>
        <p:txBody>
          <a:bodyPr/>
          <a:lstStyle/>
          <a:p>
            <a:r>
              <a:rPr lang="en-US"/>
              <a:t>Quotes from the Fall of Phnom Penh</a:t>
            </a:r>
          </a:p>
        </p:txBody>
      </p:sp>
      <p:sp>
        <p:nvSpPr>
          <p:cNvPr id="3" name="Content Placeholder 2">
            <a:extLst>
              <a:ext uri="{FF2B5EF4-FFF2-40B4-BE49-F238E27FC236}">
                <a16:creationId xmlns:a16="http://schemas.microsoft.com/office/drawing/2014/main" id="{E8A87036-7054-CD40-ADD5-685D794E9153}"/>
              </a:ext>
            </a:extLst>
          </p:cNvPr>
          <p:cNvSpPr>
            <a:spLocks noGrp="1"/>
          </p:cNvSpPr>
          <p:nvPr>
            <p:ph sz="half" idx="1"/>
          </p:nvPr>
        </p:nvSpPr>
        <p:spPr/>
        <p:txBody>
          <a:bodyPr>
            <a:normAutofit fontScale="85000" lnSpcReduction="10000"/>
          </a:bodyPr>
          <a:lstStyle/>
          <a:p>
            <a:r>
              <a:rPr lang="en-US"/>
              <a:t>THEMES: DEHUMANIZATION, FEAR, LOSS </a:t>
            </a:r>
          </a:p>
          <a:p>
            <a:r>
              <a:rPr lang="en-US"/>
              <a:t>“They entered the capital on April, 17, 1975. There were no cries of joy, only sign of the expectancy. I was there. I remember the look in the eyes of the young soldiers as if we had not been there.”</a:t>
            </a:r>
          </a:p>
          <a:p>
            <a:r>
              <a:rPr lang="en-US"/>
              <a:t>“The city is impure. The city is corrupt. It is emptied within hours.  Two million people are thrown onto the roads. They leave behind their homes, their loved ones, their memories. In fact, their former worlds.”</a:t>
            </a:r>
          </a:p>
        </p:txBody>
      </p:sp>
      <p:sp>
        <p:nvSpPr>
          <p:cNvPr id="4" name="Content Placeholder 3">
            <a:extLst>
              <a:ext uri="{FF2B5EF4-FFF2-40B4-BE49-F238E27FC236}">
                <a16:creationId xmlns:a16="http://schemas.microsoft.com/office/drawing/2014/main" id="{82C76215-5876-EF4E-8FB4-16CF896A6044}"/>
              </a:ext>
            </a:extLst>
          </p:cNvPr>
          <p:cNvSpPr>
            <a:spLocks noGrp="1"/>
          </p:cNvSpPr>
          <p:nvPr>
            <p:ph sz="half" idx="2"/>
          </p:nvPr>
        </p:nvSpPr>
        <p:spPr/>
        <p:txBody>
          <a:bodyPr>
            <a:normAutofit fontScale="85000" lnSpcReduction="10000"/>
          </a:bodyPr>
          <a:lstStyle/>
          <a:p>
            <a:r>
              <a:rPr lang="en-US"/>
              <a:t>Suggested Activities:</a:t>
            </a:r>
          </a:p>
          <a:p>
            <a:pPr>
              <a:buFont typeface="+mj-lt"/>
              <a:buAutoNum type="arabicPeriod"/>
            </a:pPr>
            <a:r>
              <a:rPr lang="en-US"/>
              <a:t>Have students come up with themes for the quotes.</a:t>
            </a:r>
          </a:p>
          <a:p>
            <a:pPr>
              <a:buFont typeface="+mj-lt"/>
              <a:buAutoNum type="arabicPeriod"/>
            </a:pPr>
            <a:r>
              <a:rPr lang="en-US"/>
              <a:t>Have students do a bit of research on the Fall of Phnom Penh and create a Storymap of the events leading up to it.</a:t>
            </a:r>
          </a:p>
          <a:p>
            <a:pPr>
              <a:buFont typeface="+mj-lt"/>
              <a:buAutoNum type="arabicPeriod"/>
            </a:pPr>
            <a:r>
              <a:rPr lang="en-US"/>
              <a:t>Discuss with students the role of “young soldiers” in the Khmer Rouge.  Why were the young recruited in the Khmer Rouge’s armies? Have the students do research on the use of child soldiers in other world conflicts and/or civil wars.</a:t>
            </a:r>
          </a:p>
          <a:p>
            <a:pPr>
              <a:buFont typeface="+mj-lt"/>
              <a:buAutoNum type="arabicPeriod"/>
            </a:pPr>
            <a:r>
              <a:rPr lang="en-US"/>
              <a:t>Ask students why they think the Khmer Rouge wanted to empty Phnom Penh of its inhabitants.</a:t>
            </a:r>
          </a:p>
        </p:txBody>
      </p:sp>
    </p:spTree>
    <p:extLst>
      <p:ext uri="{BB962C8B-B14F-4D97-AF65-F5344CB8AC3E}">
        <p14:creationId xmlns:p14="http://schemas.microsoft.com/office/powerpoint/2010/main" val="601323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3B02-28D7-6B43-BA32-FCE07D13EEF9}"/>
              </a:ext>
            </a:extLst>
          </p:cNvPr>
          <p:cNvSpPr>
            <a:spLocks noGrp="1"/>
          </p:cNvSpPr>
          <p:nvPr>
            <p:ph type="title"/>
          </p:nvPr>
        </p:nvSpPr>
        <p:spPr/>
        <p:txBody>
          <a:bodyPr/>
          <a:lstStyle/>
          <a:p>
            <a:r>
              <a:rPr lang="en-US"/>
              <a:t>Quotes from </a:t>
            </a:r>
            <a:r>
              <a:rPr lang="en-US" i="1"/>
              <a:t>The Missing Picture</a:t>
            </a:r>
            <a:r>
              <a:rPr lang="en-US"/>
              <a:t>: the takeover</a:t>
            </a:r>
          </a:p>
        </p:txBody>
      </p:sp>
      <p:sp>
        <p:nvSpPr>
          <p:cNvPr id="3" name="Content Placeholder 2">
            <a:extLst>
              <a:ext uri="{FF2B5EF4-FFF2-40B4-BE49-F238E27FC236}">
                <a16:creationId xmlns:a16="http://schemas.microsoft.com/office/drawing/2014/main" id="{273B9607-278C-8F48-B7C9-5D371602A34A}"/>
              </a:ext>
            </a:extLst>
          </p:cNvPr>
          <p:cNvSpPr>
            <a:spLocks noGrp="1"/>
          </p:cNvSpPr>
          <p:nvPr>
            <p:ph sz="half" idx="1"/>
          </p:nvPr>
        </p:nvSpPr>
        <p:spPr/>
        <p:txBody>
          <a:bodyPr>
            <a:normAutofit fontScale="70000" lnSpcReduction="20000"/>
          </a:bodyPr>
          <a:lstStyle/>
          <a:p>
            <a:r>
              <a:rPr lang="en-US"/>
              <a:t>THEMES: DEHUMANIZATION, LOSS, FEAR</a:t>
            </a:r>
          </a:p>
          <a:p>
            <a:r>
              <a:rPr lang="en-US"/>
              <a:t>“Immediately the Khmer Rouge counted then separated women and men, adults and children. Souvenirs were forbidden. All personal effects. Suddenly there were no individuals. Only numbers.”</a:t>
            </a:r>
          </a:p>
          <a:p>
            <a:r>
              <a:rPr lang="en-US"/>
              <a:t>“They cut our hair. They take our watches, glasses, toys, books. They dye our clothes black, they change our first names. We are the new people-bourgeoisie, intellectuals and capitalsts to be eradicated and destroyed.”</a:t>
            </a:r>
          </a:p>
          <a:p>
            <a:r>
              <a:rPr lang="en-US"/>
              <a:t>“Soon there will be no more faces, no more friends, no more love, no more father and mother. Soon there will be no more emotion and even the words will be transformed. Each being will be a revolutionary, a fertilizer for the rice fields.”</a:t>
            </a:r>
          </a:p>
          <a:p>
            <a:r>
              <a:rPr lang="en-US"/>
              <a:t>“To hang on you must hide within yourself, a strain, a memory, an idea that no one can take from you. For a picture can be stolen. A thought cannot.”</a:t>
            </a:r>
          </a:p>
        </p:txBody>
      </p:sp>
      <p:sp>
        <p:nvSpPr>
          <p:cNvPr id="4" name="Content Placeholder 3">
            <a:extLst>
              <a:ext uri="{FF2B5EF4-FFF2-40B4-BE49-F238E27FC236}">
                <a16:creationId xmlns:a16="http://schemas.microsoft.com/office/drawing/2014/main" id="{952FA0B3-90AB-5C47-B555-8DE267A4A088}"/>
              </a:ext>
            </a:extLst>
          </p:cNvPr>
          <p:cNvSpPr>
            <a:spLocks noGrp="1"/>
          </p:cNvSpPr>
          <p:nvPr>
            <p:ph sz="half" idx="2"/>
          </p:nvPr>
        </p:nvSpPr>
        <p:spPr/>
        <p:txBody>
          <a:bodyPr>
            <a:normAutofit fontScale="70000" lnSpcReduction="20000"/>
          </a:bodyPr>
          <a:lstStyle/>
          <a:p>
            <a:r>
              <a:rPr lang="en-US"/>
              <a:t>Suggested Activities:</a:t>
            </a:r>
          </a:p>
          <a:p>
            <a:pPr>
              <a:buFont typeface="+mj-lt"/>
              <a:buAutoNum type="arabicPeriod"/>
            </a:pPr>
            <a:r>
              <a:rPr lang="en-US"/>
              <a:t>Have students suggest themes for the quotes and explain why they have chosen them.</a:t>
            </a:r>
          </a:p>
          <a:p>
            <a:pPr>
              <a:buFont typeface="+mj-lt"/>
              <a:buAutoNum type="arabicPeriod"/>
            </a:pPr>
            <a:r>
              <a:rPr lang="en-US"/>
              <a:t>Discuss the term “class warfare” with students to help them to better understand quote #2.  Ask students to research other revolutions in world history (French, Russian, Chinese) that were based on class warfare.  Have students compare and contrast those revolutions with Cambodia’s.</a:t>
            </a:r>
          </a:p>
          <a:p>
            <a:pPr>
              <a:buFont typeface="+mj-lt"/>
              <a:buAutoNum type="arabicPeriod"/>
            </a:pPr>
            <a:r>
              <a:rPr lang="en-US"/>
              <a:t>Ask students to consider how dehumanization is, in particular, emphasized as a goal of the Khmer Rouge.  Why would they do this? What was their strategy?</a:t>
            </a:r>
          </a:p>
        </p:txBody>
      </p:sp>
    </p:spTree>
    <p:extLst>
      <p:ext uri="{BB962C8B-B14F-4D97-AF65-F5344CB8AC3E}">
        <p14:creationId xmlns:p14="http://schemas.microsoft.com/office/powerpoint/2010/main" val="266864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D465-DC43-2B4A-AF49-76AE487BA354}"/>
              </a:ext>
            </a:extLst>
          </p:cNvPr>
          <p:cNvSpPr>
            <a:spLocks noGrp="1"/>
          </p:cNvSpPr>
          <p:nvPr>
            <p:ph type="title"/>
          </p:nvPr>
        </p:nvSpPr>
        <p:spPr/>
        <p:txBody>
          <a:bodyPr/>
          <a:lstStyle/>
          <a:p>
            <a:r>
              <a:rPr lang="en-US"/>
              <a:t>Quotes from </a:t>
            </a:r>
            <a:r>
              <a:rPr lang="en-US" i="1"/>
              <a:t>The Missing Picture</a:t>
            </a:r>
            <a:r>
              <a:rPr lang="en-US"/>
              <a:t>: the use of propaganda</a:t>
            </a:r>
          </a:p>
        </p:txBody>
      </p:sp>
      <p:sp>
        <p:nvSpPr>
          <p:cNvPr id="3" name="Content Placeholder 2">
            <a:extLst>
              <a:ext uri="{FF2B5EF4-FFF2-40B4-BE49-F238E27FC236}">
                <a16:creationId xmlns:a16="http://schemas.microsoft.com/office/drawing/2014/main" id="{05CE2A04-67CB-5842-8588-DD07D5AA0D13}"/>
              </a:ext>
            </a:extLst>
          </p:cNvPr>
          <p:cNvSpPr>
            <a:spLocks noGrp="1"/>
          </p:cNvSpPr>
          <p:nvPr>
            <p:ph sz="half" idx="1"/>
          </p:nvPr>
        </p:nvSpPr>
        <p:spPr/>
        <p:txBody>
          <a:bodyPr>
            <a:normAutofit fontScale="85000" lnSpcReduction="10000"/>
          </a:bodyPr>
          <a:lstStyle/>
          <a:p>
            <a:r>
              <a:rPr lang="en-US"/>
              <a:t>THEMES: MANIPULATION, PROPAGANDA</a:t>
            </a:r>
          </a:p>
          <a:p>
            <a:r>
              <a:rPr lang="en-US"/>
              <a:t>“The Anka: Long life to a new society devoid of rich and poor.”</a:t>
            </a:r>
          </a:p>
          <a:p>
            <a:r>
              <a:rPr lang="en-US"/>
              <a:t>“Comrade, you are so very free, from now you must obey. Dig ceaselessly, move earth, move rock.”</a:t>
            </a:r>
          </a:p>
          <a:p>
            <a:r>
              <a:rPr lang="en-US"/>
              <a:t>“The spade in your pen. The rice field is your paper.”</a:t>
            </a:r>
          </a:p>
        </p:txBody>
      </p:sp>
      <p:sp>
        <p:nvSpPr>
          <p:cNvPr id="4" name="Content Placeholder 3">
            <a:extLst>
              <a:ext uri="{FF2B5EF4-FFF2-40B4-BE49-F238E27FC236}">
                <a16:creationId xmlns:a16="http://schemas.microsoft.com/office/drawing/2014/main" id="{A79AEBE9-1B42-3748-B547-E384D8DD0D5C}"/>
              </a:ext>
            </a:extLst>
          </p:cNvPr>
          <p:cNvSpPr>
            <a:spLocks noGrp="1"/>
          </p:cNvSpPr>
          <p:nvPr>
            <p:ph sz="half" idx="2"/>
          </p:nvPr>
        </p:nvSpPr>
        <p:spPr/>
        <p:txBody>
          <a:bodyPr>
            <a:normAutofit fontScale="85000" lnSpcReduction="10000"/>
          </a:bodyPr>
          <a:lstStyle/>
          <a:p>
            <a:r>
              <a:rPr lang="en-US"/>
              <a:t>Suggested Activities:</a:t>
            </a:r>
          </a:p>
          <a:p>
            <a:pPr>
              <a:buFont typeface="+mj-lt"/>
              <a:buAutoNum type="arabicPeriod"/>
            </a:pPr>
            <a:r>
              <a:rPr lang="en-US"/>
              <a:t>Have students come up with the themes for these quotes.</a:t>
            </a:r>
          </a:p>
          <a:p>
            <a:pPr>
              <a:buFont typeface="+mj-lt"/>
              <a:buAutoNum type="arabicPeriod"/>
            </a:pPr>
            <a:r>
              <a:rPr lang="en-US"/>
              <a:t>Discuss the “Anka.” What was its role, what did it mean? Do more research as a class for a better understanding of this term.</a:t>
            </a:r>
          </a:p>
          <a:p>
            <a:pPr>
              <a:buFont typeface="+mj-lt"/>
              <a:buAutoNum type="arabicPeriod"/>
            </a:pPr>
            <a:r>
              <a:rPr lang="en-US"/>
              <a:t>Ask students to compare the strategies of the Khmer Rouge with the Nazis during the Holocaust.  Consider the fact that the words, “Work will set you free.” were displayed over the entrances of the concentration camps at Dachau and Auschwitz.</a:t>
            </a:r>
          </a:p>
          <a:p>
            <a:pPr>
              <a:buFont typeface="+mj-lt"/>
              <a:buAutoNum type="arabicPeriod"/>
            </a:pPr>
            <a:r>
              <a:rPr lang="en-US"/>
              <a:t>What is the meaning of the 3</a:t>
            </a:r>
            <a:r>
              <a:rPr lang="en-US" baseline="30000"/>
              <a:t>rd</a:t>
            </a:r>
            <a:r>
              <a:rPr lang="en-US"/>
              <a:t> quote? Discuss in particular its reference to class warfare.</a:t>
            </a:r>
          </a:p>
        </p:txBody>
      </p:sp>
    </p:spTree>
    <p:extLst>
      <p:ext uri="{BB962C8B-B14F-4D97-AF65-F5344CB8AC3E}">
        <p14:creationId xmlns:p14="http://schemas.microsoft.com/office/powerpoint/2010/main" val="3014394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0743-1434-FF41-8BC9-A15049CDBC08}"/>
              </a:ext>
            </a:extLst>
          </p:cNvPr>
          <p:cNvSpPr>
            <a:spLocks noGrp="1"/>
          </p:cNvSpPr>
          <p:nvPr>
            <p:ph type="title"/>
          </p:nvPr>
        </p:nvSpPr>
        <p:spPr/>
        <p:txBody>
          <a:bodyPr/>
          <a:lstStyle/>
          <a:p>
            <a:r>
              <a:rPr lang="en-US"/>
              <a:t>Quotes from </a:t>
            </a:r>
            <a:r>
              <a:rPr lang="en-US" i="1"/>
              <a:t>The Missing Picture</a:t>
            </a:r>
            <a:r>
              <a:rPr lang="en-US"/>
              <a:t>: attacks on capitalism</a:t>
            </a:r>
          </a:p>
        </p:txBody>
      </p:sp>
      <p:sp>
        <p:nvSpPr>
          <p:cNvPr id="3" name="Content Placeholder 2">
            <a:extLst>
              <a:ext uri="{FF2B5EF4-FFF2-40B4-BE49-F238E27FC236}">
                <a16:creationId xmlns:a16="http://schemas.microsoft.com/office/drawing/2014/main" id="{DD26742E-13F2-1A47-8A66-05E1D0942410}"/>
              </a:ext>
            </a:extLst>
          </p:cNvPr>
          <p:cNvSpPr>
            <a:spLocks noGrp="1"/>
          </p:cNvSpPr>
          <p:nvPr>
            <p:ph sz="half" idx="1"/>
          </p:nvPr>
        </p:nvSpPr>
        <p:spPr/>
        <p:txBody>
          <a:bodyPr>
            <a:normAutofit fontScale="85000" lnSpcReduction="20000"/>
          </a:bodyPr>
          <a:lstStyle/>
          <a:p>
            <a:r>
              <a:rPr lang="en-US"/>
              <a:t>THEMES: INDOCTRINATION, PROPAGANDA, TERROR</a:t>
            </a:r>
          </a:p>
          <a:p>
            <a:r>
              <a:rPr lang="en-US"/>
              <a:t>“There is no more selling, no more trading.  The new people are to be re-educated in the rice fields.”</a:t>
            </a:r>
          </a:p>
          <a:p>
            <a:r>
              <a:rPr lang="en-US"/>
              <a:t>“The Anka never use an object from imperialist or feudal society.”</a:t>
            </a:r>
          </a:p>
          <a:p>
            <a:r>
              <a:rPr lang="en-US"/>
              <a:t>“Our only belonging is our spoon.”</a:t>
            </a:r>
          </a:p>
          <a:p>
            <a:r>
              <a:rPr lang="en-US"/>
              <a:t>“How do you revolt when all you have are your black clothes and a spoon.”</a:t>
            </a:r>
          </a:p>
          <a:p>
            <a:r>
              <a:rPr lang="en-US"/>
              <a:t>“They turn the high school into a torture center. They turn Phnom Penh into an execution center.”</a:t>
            </a:r>
          </a:p>
        </p:txBody>
      </p:sp>
      <p:sp>
        <p:nvSpPr>
          <p:cNvPr id="4" name="Content Placeholder 3">
            <a:extLst>
              <a:ext uri="{FF2B5EF4-FFF2-40B4-BE49-F238E27FC236}">
                <a16:creationId xmlns:a16="http://schemas.microsoft.com/office/drawing/2014/main" id="{661581F9-FC2D-9F40-842C-1E2DD373BE9E}"/>
              </a:ext>
            </a:extLst>
          </p:cNvPr>
          <p:cNvSpPr>
            <a:spLocks noGrp="1"/>
          </p:cNvSpPr>
          <p:nvPr>
            <p:ph sz="half" idx="2"/>
          </p:nvPr>
        </p:nvSpPr>
        <p:spPr/>
        <p:txBody>
          <a:bodyPr>
            <a:normAutofit fontScale="85000" lnSpcReduction="20000"/>
          </a:bodyPr>
          <a:lstStyle/>
          <a:p>
            <a:r>
              <a:rPr lang="en-US"/>
              <a:t>Suggested Activities:</a:t>
            </a:r>
          </a:p>
          <a:p>
            <a:pPr>
              <a:buFont typeface="+mj-lt"/>
              <a:buAutoNum type="arabicPeriod"/>
            </a:pPr>
            <a:r>
              <a:rPr lang="en-US"/>
              <a:t>Have students come up with themes for quotes.</a:t>
            </a:r>
          </a:p>
          <a:p>
            <a:pPr>
              <a:buFont typeface="+mj-lt"/>
              <a:buAutoNum type="arabicPeriod"/>
            </a:pPr>
            <a:r>
              <a:rPr lang="en-US"/>
              <a:t>Make sure students understand what the term propaganda means by having them provide examples of it.</a:t>
            </a:r>
          </a:p>
          <a:p>
            <a:pPr>
              <a:buFont typeface="+mj-lt"/>
              <a:buAutoNum type="arabicPeriod"/>
            </a:pPr>
            <a:r>
              <a:rPr lang="en-US"/>
              <a:t>Discuss the irony of the Khmer Rouge using the capital city and its high school as execution and torture centers.</a:t>
            </a:r>
          </a:p>
          <a:p>
            <a:pPr>
              <a:buFont typeface="+mj-lt"/>
              <a:buAutoNum type="arabicPeriod"/>
            </a:pPr>
            <a:r>
              <a:rPr lang="en-US"/>
              <a:t>Have students conduct research on the Khmer Rouge’s leader, Pol Pot? Was he a revolutionary peasant in the fashion on Mao Zedong or an educated intellectual in the style of Maximilian Robespiere or Vladimir Lenin?  How did his background and tactics compare and contrast with his predecessors?</a:t>
            </a:r>
          </a:p>
        </p:txBody>
      </p:sp>
    </p:spTree>
    <p:extLst>
      <p:ext uri="{BB962C8B-B14F-4D97-AF65-F5344CB8AC3E}">
        <p14:creationId xmlns:p14="http://schemas.microsoft.com/office/powerpoint/2010/main" val="289976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5BF17-7A4A-7D4F-866F-7FB102B571F4}"/>
              </a:ext>
            </a:extLst>
          </p:cNvPr>
          <p:cNvSpPr>
            <a:spLocks noGrp="1"/>
          </p:cNvSpPr>
          <p:nvPr>
            <p:ph type="title"/>
          </p:nvPr>
        </p:nvSpPr>
        <p:spPr/>
        <p:txBody>
          <a:bodyPr/>
          <a:lstStyle/>
          <a:p>
            <a:r>
              <a:rPr lang="en-US"/>
              <a:t>Terms for classroom use</a:t>
            </a:r>
          </a:p>
        </p:txBody>
      </p:sp>
      <p:sp>
        <p:nvSpPr>
          <p:cNvPr id="3" name="Content Placeholder 2">
            <a:extLst>
              <a:ext uri="{FF2B5EF4-FFF2-40B4-BE49-F238E27FC236}">
                <a16:creationId xmlns:a16="http://schemas.microsoft.com/office/drawing/2014/main" id="{E7734D6C-8F47-284A-B184-DEA5E04D2123}"/>
              </a:ext>
            </a:extLst>
          </p:cNvPr>
          <p:cNvSpPr>
            <a:spLocks noGrp="1"/>
          </p:cNvSpPr>
          <p:nvPr>
            <p:ph idx="1"/>
          </p:nvPr>
        </p:nvSpPr>
        <p:spPr/>
        <p:txBody>
          <a:bodyPr numCol="2">
            <a:normAutofit fontScale="77500" lnSpcReduction="20000"/>
          </a:bodyPr>
          <a:lstStyle/>
          <a:p>
            <a:r>
              <a:rPr lang="en-US"/>
              <a:t>Khmer</a:t>
            </a:r>
          </a:p>
          <a:p>
            <a:r>
              <a:rPr lang="en-US"/>
              <a:t>Angkor Kingdom</a:t>
            </a:r>
          </a:p>
          <a:p>
            <a:r>
              <a:rPr lang="en-US"/>
              <a:t>Yasodharapura</a:t>
            </a:r>
          </a:p>
          <a:p>
            <a:r>
              <a:rPr lang="en-US"/>
              <a:t>Hinduism</a:t>
            </a:r>
          </a:p>
          <a:p>
            <a:r>
              <a:rPr lang="en-US"/>
              <a:t>Buddhism</a:t>
            </a:r>
          </a:p>
          <a:p>
            <a:r>
              <a:rPr lang="en-US"/>
              <a:t>Angkor Wat</a:t>
            </a:r>
          </a:p>
          <a:p>
            <a:r>
              <a:rPr lang="en-US"/>
              <a:t>Phnom Penh</a:t>
            </a:r>
          </a:p>
          <a:p>
            <a:r>
              <a:rPr lang="en-US"/>
              <a:t>Imperialism</a:t>
            </a:r>
          </a:p>
          <a:p>
            <a:r>
              <a:rPr lang="en-US"/>
              <a:t>Colonialism</a:t>
            </a:r>
          </a:p>
          <a:p>
            <a:r>
              <a:rPr lang="en-US"/>
              <a:t>French coloniall Indochina</a:t>
            </a:r>
          </a:p>
          <a:p>
            <a:r>
              <a:rPr lang="en-US"/>
              <a:t>Vietnam War</a:t>
            </a:r>
          </a:p>
          <a:p>
            <a:r>
              <a:rPr lang="en-US"/>
              <a:t>Ho Chi Minh Trail</a:t>
            </a:r>
          </a:p>
          <a:p>
            <a:r>
              <a:rPr lang="en-US"/>
              <a:t>President Richard Nixon</a:t>
            </a:r>
          </a:p>
          <a:p>
            <a:r>
              <a:rPr lang="en-US"/>
              <a:t>Operation Menu</a:t>
            </a:r>
          </a:p>
          <a:p>
            <a:r>
              <a:rPr lang="en-US"/>
              <a:t>Kent State  protest &amp; shooting</a:t>
            </a:r>
          </a:p>
          <a:p>
            <a:r>
              <a:rPr lang="en-US"/>
              <a:t>communism</a:t>
            </a:r>
          </a:p>
          <a:p>
            <a:r>
              <a:rPr lang="en-US"/>
              <a:t>Pol Pot</a:t>
            </a:r>
          </a:p>
          <a:p>
            <a:r>
              <a:rPr lang="en-US"/>
              <a:t>Khmer Rouge</a:t>
            </a:r>
          </a:p>
          <a:p>
            <a:r>
              <a:rPr lang="en-US" i="1"/>
              <a:t>Peap pray</a:t>
            </a:r>
          </a:p>
          <a:p>
            <a:r>
              <a:rPr lang="en-US" i="1"/>
              <a:t>Anka</a:t>
            </a:r>
          </a:p>
          <a:p>
            <a:r>
              <a:rPr lang="en-US"/>
              <a:t>Rithy Panh</a:t>
            </a:r>
          </a:p>
          <a:p>
            <a:endParaRPr lang="en-US" i="1"/>
          </a:p>
          <a:p>
            <a:endParaRPr lang="en-US"/>
          </a:p>
          <a:p>
            <a:pPr marL="0" indent="0">
              <a:buNone/>
            </a:pPr>
            <a:endParaRPr lang="en-US"/>
          </a:p>
        </p:txBody>
      </p:sp>
    </p:spTree>
    <p:extLst>
      <p:ext uri="{BB962C8B-B14F-4D97-AF65-F5344CB8AC3E}">
        <p14:creationId xmlns:p14="http://schemas.microsoft.com/office/powerpoint/2010/main" val="247086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D77A-F1A0-494E-8E0C-896B63B7FEBA}"/>
              </a:ext>
            </a:extLst>
          </p:cNvPr>
          <p:cNvSpPr>
            <a:spLocks noGrp="1"/>
          </p:cNvSpPr>
          <p:nvPr>
            <p:ph type="title"/>
          </p:nvPr>
        </p:nvSpPr>
        <p:spPr/>
        <p:txBody>
          <a:bodyPr/>
          <a:lstStyle/>
          <a:p>
            <a:r>
              <a:rPr lang="en-US"/>
              <a:t>“Now I Understand”</a:t>
            </a:r>
          </a:p>
        </p:txBody>
      </p:sp>
      <p:sp>
        <p:nvSpPr>
          <p:cNvPr id="3" name="Content Placeholder 2">
            <a:extLst>
              <a:ext uri="{FF2B5EF4-FFF2-40B4-BE49-F238E27FC236}">
                <a16:creationId xmlns:a16="http://schemas.microsoft.com/office/drawing/2014/main" id="{56DC6EEB-D726-364E-9B59-CE5D999C68E4}"/>
              </a:ext>
            </a:extLst>
          </p:cNvPr>
          <p:cNvSpPr>
            <a:spLocks noGrp="1"/>
          </p:cNvSpPr>
          <p:nvPr>
            <p:ph idx="1"/>
          </p:nvPr>
        </p:nvSpPr>
        <p:spPr/>
        <p:txBody>
          <a:bodyPr/>
          <a:lstStyle/>
          <a:p>
            <a:r>
              <a:rPr lang="en-US"/>
              <a:t>When you have completed viewing the film (or parts of it), have discussed the quotes, and completed some of the suggested activities, have students reflect by completing the final portion of their graphic organizer, “Now I understand.”  What didn’t they know or understand before viewing the film, that they now know or understand and how?</a:t>
            </a:r>
          </a:p>
          <a:p>
            <a:r>
              <a:rPr lang="en-US"/>
              <a:t>Share with your students the saying, “Those who cannot remember the past are condemned to repeat it.” Ask students to reflect on this statement in regards to </a:t>
            </a:r>
            <a:r>
              <a:rPr lang="en-US" i="1"/>
              <a:t>The Missing Picture</a:t>
            </a:r>
            <a:r>
              <a:rPr lang="en-US"/>
              <a:t>.</a:t>
            </a:r>
          </a:p>
        </p:txBody>
      </p:sp>
    </p:spTree>
    <p:extLst>
      <p:ext uri="{BB962C8B-B14F-4D97-AF65-F5344CB8AC3E}">
        <p14:creationId xmlns:p14="http://schemas.microsoft.com/office/powerpoint/2010/main" val="189394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E3FA-0912-7341-A9E8-F9328CFE1EDD}"/>
              </a:ext>
            </a:extLst>
          </p:cNvPr>
          <p:cNvSpPr>
            <a:spLocks noGrp="1"/>
          </p:cNvSpPr>
          <p:nvPr>
            <p:ph type="title"/>
          </p:nvPr>
        </p:nvSpPr>
        <p:spPr/>
        <p:txBody>
          <a:bodyPr/>
          <a:lstStyle/>
          <a:p>
            <a:r>
              <a:rPr lang="en-US"/>
              <a:t>Historical Timeline of Cambodia</a:t>
            </a:r>
          </a:p>
        </p:txBody>
      </p:sp>
      <p:sp>
        <p:nvSpPr>
          <p:cNvPr id="3" name="Content Placeholder 2">
            <a:extLst>
              <a:ext uri="{FF2B5EF4-FFF2-40B4-BE49-F238E27FC236}">
                <a16:creationId xmlns:a16="http://schemas.microsoft.com/office/drawing/2014/main" id="{F5045D17-A3C1-0542-B84F-8FC8D58042BB}"/>
              </a:ext>
            </a:extLst>
          </p:cNvPr>
          <p:cNvSpPr>
            <a:spLocks noGrp="1"/>
          </p:cNvSpPr>
          <p:nvPr>
            <p:ph idx="1"/>
          </p:nvPr>
        </p:nvSpPr>
        <p:spPr/>
        <p:txBody>
          <a:bodyPr/>
          <a:lstStyle/>
          <a:p>
            <a:r>
              <a:rPr lang="en-US"/>
              <a:t> </a:t>
            </a:r>
          </a:p>
        </p:txBody>
      </p:sp>
      <p:cxnSp>
        <p:nvCxnSpPr>
          <p:cNvPr id="4" name="Straight Arrow Connector 3">
            <a:extLst>
              <a:ext uri="{FF2B5EF4-FFF2-40B4-BE49-F238E27FC236}">
                <a16:creationId xmlns:a16="http://schemas.microsoft.com/office/drawing/2014/main" id="{8C13D3A0-8F51-A84A-B3BD-076AB4D7ADD6}"/>
              </a:ext>
            </a:extLst>
          </p:cNvPr>
          <p:cNvCxnSpPr>
            <a:cxnSpLocks/>
          </p:cNvCxnSpPr>
          <p:nvPr/>
        </p:nvCxnSpPr>
        <p:spPr>
          <a:xfrm>
            <a:off x="876284" y="3956661"/>
            <a:ext cx="10602983" cy="2347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1FEF6D9-272B-4442-BEC6-BC1C85B6EFD6}"/>
              </a:ext>
            </a:extLst>
          </p:cNvPr>
          <p:cNvSpPr txBox="1"/>
          <p:nvPr/>
        </p:nvSpPr>
        <p:spPr>
          <a:xfrm>
            <a:off x="1044466" y="1999447"/>
            <a:ext cx="1887273" cy="1477328"/>
          </a:xfrm>
          <a:prstGeom prst="rect">
            <a:avLst/>
          </a:prstGeom>
          <a:noFill/>
        </p:spPr>
        <p:txBody>
          <a:bodyPr wrap="square" rtlCol="0">
            <a:spAutoFit/>
          </a:bodyPr>
          <a:lstStyle/>
          <a:p>
            <a:pPr algn="l"/>
            <a:r>
              <a:rPr lang="en-US" b="1"/>
              <a:t>4</a:t>
            </a:r>
            <a:r>
              <a:rPr lang="en-US" b="1" baseline="30000"/>
              <a:t>th</a:t>
            </a:r>
            <a:r>
              <a:rPr lang="en-US" b="1"/>
              <a:t> c. CE</a:t>
            </a:r>
            <a:r>
              <a:rPr lang="en-US"/>
              <a:t> Earliest written records in Cambodian script</a:t>
            </a:r>
          </a:p>
        </p:txBody>
      </p:sp>
      <p:sp>
        <p:nvSpPr>
          <p:cNvPr id="9" name="TextBox 8">
            <a:extLst>
              <a:ext uri="{FF2B5EF4-FFF2-40B4-BE49-F238E27FC236}">
                <a16:creationId xmlns:a16="http://schemas.microsoft.com/office/drawing/2014/main" id="{5BCDC5B1-FBB9-974C-9118-879E65C42932}"/>
              </a:ext>
            </a:extLst>
          </p:cNvPr>
          <p:cNvSpPr txBox="1"/>
          <p:nvPr/>
        </p:nvSpPr>
        <p:spPr>
          <a:xfrm>
            <a:off x="2261040" y="4496956"/>
            <a:ext cx="1793327" cy="1200329"/>
          </a:xfrm>
          <a:prstGeom prst="rect">
            <a:avLst/>
          </a:prstGeom>
          <a:noFill/>
        </p:spPr>
        <p:txBody>
          <a:bodyPr wrap="square" rtlCol="0">
            <a:spAutoFit/>
          </a:bodyPr>
          <a:lstStyle/>
          <a:p>
            <a:pPr algn="l"/>
            <a:r>
              <a:rPr lang="en-US" b="1"/>
              <a:t>9</a:t>
            </a:r>
            <a:r>
              <a:rPr lang="en-US" b="1" baseline="30000"/>
              <a:t>th</a:t>
            </a:r>
            <a:r>
              <a:rPr lang="en-US" b="1"/>
              <a:t> c. CE </a:t>
            </a:r>
            <a:r>
              <a:rPr lang="en-US"/>
              <a:t>Establishment of kingdom of Ankgor</a:t>
            </a:r>
          </a:p>
        </p:txBody>
      </p:sp>
      <p:sp>
        <p:nvSpPr>
          <p:cNvPr id="11" name="TextBox 10">
            <a:extLst>
              <a:ext uri="{FF2B5EF4-FFF2-40B4-BE49-F238E27FC236}">
                <a16:creationId xmlns:a16="http://schemas.microsoft.com/office/drawing/2014/main" id="{6D59E592-A123-924B-9BDA-C69FB0DC750A}"/>
              </a:ext>
            </a:extLst>
          </p:cNvPr>
          <p:cNvSpPr txBox="1"/>
          <p:nvPr/>
        </p:nvSpPr>
        <p:spPr>
          <a:xfrm>
            <a:off x="3808020" y="1915361"/>
            <a:ext cx="1887273" cy="1754326"/>
          </a:xfrm>
          <a:prstGeom prst="rect">
            <a:avLst/>
          </a:prstGeom>
          <a:noFill/>
        </p:spPr>
        <p:txBody>
          <a:bodyPr wrap="square" rtlCol="0">
            <a:spAutoFit/>
          </a:bodyPr>
          <a:lstStyle/>
          <a:p>
            <a:pPr algn="l"/>
            <a:r>
              <a:rPr lang="en-US" b="1"/>
              <a:t>15</a:t>
            </a:r>
            <a:r>
              <a:rPr lang="en-US" b="1" baseline="30000"/>
              <a:t>th</a:t>
            </a:r>
            <a:r>
              <a:rPr lang="en-US" b="1"/>
              <a:t> c. CE </a:t>
            </a:r>
            <a:r>
              <a:rPr lang="en-US"/>
              <a:t>Buddhism becomes main religion; Phom Penh becomes capital</a:t>
            </a:r>
          </a:p>
        </p:txBody>
      </p:sp>
      <p:sp>
        <p:nvSpPr>
          <p:cNvPr id="13" name="TextBox 12">
            <a:extLst>
              <a:ext uri="{FF2B5EF4-FFF2-40B4-BE49-F238E27FC236}">
                <a16:creationId xmlns:a16="http://schemas.microsoft.com/office/drawing/2014/main" id="{1482063F-F783-1148-A78D-D25ED9FD3BC2}"/>
              </a:ext>
            </a:extLst>
          </p:cNvPr>
          <p:cNvSpPr txBox="1"/>
          <p:nvPr/>
        </p:nvSpPr>
        <p:spPr>
          <a:xfrm>
            <a:off x="5438433" y="4550819"/>
            <a:ext cx="1793327" cy="1754326"/>
          </a:xfrm>
          <a:prstGeom prst="rect">
            <a:avLst/>
          </a:prstGeom>
          <a:noFill/>
        </p:spPr>
        <p:txBody>
          <a:bodyPr wrap="square" rtlCol="0">
            <a:spAutoFit/>
          </a:bodyPr>
          <a:lstStyle/>
          <a:p>
            <a:pPr algn="l"/>
            <a:r>
              <a:rPr lang="en-US" b="1"/>
              <a:t>1863</a:t>
            </a:r>
            <a:r>
              <a:rPr lang="en-US"/>
              <a:t>, French invited as protectors, develops into full-scale colonial control</a:t>
            </a:r>
          </a:p>
        </p:txBody>
      </p:sp>
      <p:sp>
        <p:nvSpPr>
          <p:cNvPr id="15" name="TextBox 14">
            <a:extLst>
              <a:ext uri="{FF2B5EF4-FFF2-40B4-BE49-F238E27FC236}">
                <a16:creationId xmlns:a16="http://schemas.microsoft.com/office/drawing/2014/main" id="{15ECA79C-B878-DD40-B354-074F79397948}"/>
              </a:ext>
            </a:extLst>
          </p:cNvPr>
          <p:cNvSpPr txBox="1"/>
          <p:nvPr/>
        </p:nvSpPr>
        <p:spPr>
          <a:xfrm>
            <a:off x="6744349" y="1895657"/>
            <a:ext cx="2207171" cy="1754326"/>
          </a:xfrm>
          <a:prstGeom prst="rect">
            <a:avLst/>
          </a:prstGeom>
          <a:noFill/>
        </p:spPr>
        <p:txBody>
          <a:bodyPr wrap="square" rtlCol="0">
            <a:spAutoFit/>
          </a:bodyPr>
          <a:lstStyle/>
          <a:p>
            <a:pPr algn="l"/>
            <a:r>
              <a:rPr lang="en-US" b="1"/>
              <a:t>1953</a:t>
            </a:r>
            <a:r>
              <a:rPr lang="en-US"/>
              <a:t>, Cambodian gains independence from France and enters into short-lived golden age.</a:t>
            </a:r>
          </a:p>
        </p:txBody>
      </p:sp>
      <p:sp>
        <p:nvSpPr>
          <p:cNvPr id="17" name="TextBox 16">
            <a:extLst>
              <a:ext uri="{FF2B5EF4-FFF2-40B4-BE49-F238E27FC236}">
                <a16:creationId xmlns:a16="http://schemas.microsoft.com/office/drawing/2014/main" id="{6DC9C14C-EFD1-5C48-9D0B-9D4D90B3DEE2}"/>
              </a:ext>
            </a:extLst>
          </p:cNvPr>
          <p:cNvSpPr txBox="1"/>
          <p:nvPr/>
        </p:nvSpPr>
        <p:spPr>
          <a:xfrm>
            <a:off x="9507903" y="1919960"/>
            <a:ext cx="1793327" cy="1477328"/>
          </a:xfrm>
          <a:prstGeom prst="rect">
            <a:avLst/>
          </a:prstGeom>
          <a:noFill/>
        </p:spPr>
        <p:txBody>
          <a:bodyPr wrap="square" rtlCol="0">
            <a:spAutoFit/>
          </a:bodyPr>
          <a:lstStyle/>
          <a:p>
            <a:pPr algn="l"/>
            <a:r>
              <a:rPr lang="en-US" b="1"/>
              <a:t>1975</a:t>
            </a:r>
            <a:r>
              <a:rPr lang="en-US"/>
              <a:t>, Communist forces known as Khmer Rouge seize power</a:t>
            </a:r>
          </a:p>
        </p:txBody>
      </p:sp>
      <p:sp>
        <p:nvSpPr>
          <p:cNvPr id="19" name="TextBox 18">
            <a:extLst>
              <a:ext uri="{FF2B5EF4-FFF2-40B4-BE49-F238E27FC236}">
                <a16:creationId xmlns:a16="http://schemas.microsoft.com/office/drawing/2014/main" id="{E7580343-8CA5-C748-85C6-C1409B800D18}"/>
              </a:ext>
            </a:extLst>
          </p:cNvPr>
          <p:cNvSpPr txBox="1"/>
          <p:nvPr/>
        </p:nvSpPr>
        <p:spPr>
          <a:xfrm>
            <a:off x="8010186" y="4609943"/>
            <a:ext cx="1793327" cy="1200329"/>
          </a:xfrm>
          <a:prstGeom prst="rect">
            <a:avLst/>
          </a:prstGeom>
          <a:noFill/>
        </p:spPr>
        <p:txBody>
          <a:bodyPr wrap="square" rtlCol="0">
            <a:spAutoFit/>
          </a:bodyPr>
          <a:lstStyle/>
          <a:p>
            <a:pPr algn="l"/>
            <a:r>
              <a:rPr lang="en-US" b="1"/>
              <a:t>Late 1960s</a:t>
            </a:r>
            <a:r>
              <a:rPr lang="en-US"/>
              <a:t>, Cambodia is drawn into the Vietnam War.</a:t>
            </a:r>
          </a:p>
        </p:txBody>
      </p:sp>
      <p:cxnSp>
        <p:nvCxnSpPr>
          <p:cNvPr id="28" name="Straight Arrow Connector 27">
            <a:extLst>
              <a:ext uri="{FF2B5EF4-FFF2-40B4-BE49-F238E27FC236}">
                <a16:creationId xmlns:a16="http://schemas.microsoft.com/office/drawing/2014/main" id="{1A4EBD63-192B-4842-9BE2-08652E7917FC}"/>
              </a:ext>
            </a:extLst>
          </p:cNvPr>
          <p:cNvCxnSpPr>
            <a:cxnSpLocks/>
          </p:cNvCxnSpPr>
          <p:nvPr/>
        </p:nvCxnSpPr>
        <p:spPr>
          <a:xfrm>
            <a:off x="1642575" y="3468408"/>
            <a:ext cx="0" cy="45720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51FA984-23DB-B243-B159-A03E7A92546B}"/>
              </a:ext>
            </a:extLst>
          </p:cNvPr>
          <p:cNvCxnSpPr>
            <a:cxnSpLocks/>
          </p:cNvCxnSpPr>
          <p:nvPr/>
        </p:nvCxnSpPr>
        <p:spPr>
          <a:xfrm>
            <a:off x="2662073" y="3971431"/>
            <a:ext cx="0" cy="50056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37DE76B-8778-A949-8BDC-55456061CC15}"/>
              </a:ext>
            </a:extLst>
          </p:cNvPr>
          <p:cNvCxnSpPr>
            <a:cxnSpLocks/>
          </p:cNvCxnSpPr>
          <p:nvPr/>
        </p:nvCxnSpPr>
        <p:spPr>
          <a:xfrm>
            <a:off x="5962967" y="3965684"/>
            <a:ext cx="0" cy="58513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AE1052E-DBE3-F44D-9642-17027D585C3C}"/>
              </a:ext>
            </a:extLst>
          </p:cNvPr>
          <p:cNvCxnSpPr>
            <a:cxnSpLocks/>
          </p:cNvCxnSpPr>
          <p:nvPr/>
        </p:nvCxnSpPr>
        <p:spPr>
          <a:xfrm>
            <a:off x="8578718" y="3980140"/>
            <a:ext cx="0" cy="585135"/>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6446FCB-BF13-FE47-9330-9B1E6C2455F2}"/>
              </a:ext>
            </a:extLst>
          </p:cNvPr>
          <p:cNvCxnSpPr>
            <a:cxnSpLocks/>
          </p:cNvCxnSpPr>
          <p:nvPr/>
        </p:nvCxnSpPr>
        <p:spPr>
          <a:xfrm>
            <a:off x="4268189" y="3662836"/>
            <a:ext cx="0" cy="29976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EC34E72C-1CFA-EA42-9779-65C09E291F5A}"/>
              </a:ext>
            </a:extLst>
          </p:cNvPr>
          <p:cNvCxnSpPr>
            <a:cxnSpLocks/>
          </p:cNvCxnSpPr>
          <p:nvPr/>
        </p:nvCxnSpPr>
        <p:spPr>
          <a:xfrm>
            <a:off x="7869282" y="3669687"/>
            <a:ext cx="0" cy="28765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A444F13-0B89-D44E-BC01-1A8F20E1A242}"/>
              </a:ext>
            </a:extLst>
          </p:cNvPr>
          <p:cNvCxnSpPr>
            <a:cxnSpLocks/>
          </p:cNvCxnSpPr>
          <p:nvPr/>
        </p:nvCxnSpPr>
        <p:spPr>
          <a:xfrm>
            <a:off x="10120464" y="3585608"/>
            <a:ext cx="0" cy="365760"/>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B54545-9825-3448-BF0B-B7A7AABB5A92}"/>
              </a:ext>
            </a:extLst>
          </p:cNvPr>
          <p:cNvCxnSpPr>
            <a:cxnSpLocks/>
          </p:cNvCxnSpPr>
          <p:nvPr/>
        </p:nvCxnSpPr>
        <p:spPr>
          <a:xfrm>
            <a:off x="10869310" y="3994597"/>
            <a:ext cx="0" cy="585135"/>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F9D18B4-44CE-9F4A-92D7-BE5A50CE76A7}"/>
              </a:ext>
            </a:extLst>
          </p:cNvPr>
          <p:cNvSpPr txBox="1"/>
          <p:nvPr/>
        </p:nvSpPr>
        <p:spPr>
          <a:xfrm>
            <a:off x="10162824" y="4565276"/>
            <a:ext cx="1793327" cy="2031325"/>
          </a:xfrm>
          <a:prstGeom prst="rect">
            <a:avLst/>
          </a:prstGeom>
          <a:noFill/>
        </p:spPr>
        <p:txBody>
          <a:bodyPr wrap="square" rtlCol="0">
            <a:spAutoFit/>
          </a:bodyPr>
          <a:lstStyle/>
          <a:p>
            <a:pPr algn="l"/>
            <a:r>
              <a:rPr lang="en-US" b="1"/>
              <a:t>1979</a:t>
            </a:r>
            <a:r>
              <a:rPr lang="en-US"/>
              <a:t>, Vietnamese forces invade Cambodia and overthrow the Khmer Rouge</a:t>
            </a:r>
          </a:p>
        </p:txBody>
      </p:sp>
    </p:spTree>
    <p:extLst>
      <p:ext uri="{BB962C8B-B14F-4D97-AF65-F5344CB8AC3E}">
        <p14:creationId xmlns:p14="http://schemas.microsoft.com/office/powerpoint/2010/main" val="272550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57F5C80-3375-C849-840B-B0C55440041B}"/>
              </a:ext>
            </a:extLst>
          </p:cNvPr>
          <p:cNvSpPr>
            <a:spLocks noGrp="1"/>
          </p:cNvSpPr>
          <p:nvPr>
            <p:ph type="title"/>
          </p:nvPr>
        </p:nvSpPr>
        <p:spPr>
          <a:xfrm>
            <a:off x="810000" y="447188"/>
            <a:ext cx="10571998" cy="970450"/>
          </a:xfrm>
        </p:spPr>
        <p:txBody>
          <a:bodyPr vert="horz" lIns="91440" tIns="45720" rIns="91440" bIns="45720" rtlCol="0" anchor="b">
            <a:noAutofit/>
          </a:bodyPr>
          <a:lstStyle/>
          <a:p>
            <a:r>
              <a:rPr lang="en-US" sz="4000"/>
              <a:t>Ancient Cambodia</a:t>
            </a:r>
          </a:p>
        </p:txBody>
      </p:sp>
      <p:sp>
        <p:nvSpPr>
          <p:cNvPr id="4" name="Text Placeholder 3">
            <a:extLst>
              <a:ext uri="{FF2B5EF4-FFF2-40B4-BE49-F238E27FC236}">
                <a16:creationId xmlns:a16="http://schemas.microsoft.com/office/drawing/2014/main" id="{0D7B657A-0F0E-E54F-9473-D96CC08F4BFE}"/>
              </a:ext>
            </a:extLst>
          </p:cNvPr>
          <p:cNvSpPr>
            <a:spLocks noGrp="1"/>
          </p:cNvSpPr>
          <p:nvPr>
            <p:ph type="body" sz="half" idx="2"/>
          </p:nvPr>
        </p:nvSpPr>
        <p:spPr>
          <a:xfrm>
            <a:off x="818713" y="2413000"/>
            <a:ext cx="3835583" cy="3632200"/>
          </a:xfrm>
        </p:spPr>
        <p:txBody>
          <a:bodyPr vert="horz" lIns="91440" tIns="45720" rIns="91440" bIns="45720" rtlCol="0" anchor="ctr">
            <a:normAutofit/>
          </a:bodyPr>
          <a:lstStyle/>
          <a:p>
            <a:pPr>
              <a:buFont typeface="Wingdings 2" charset="2"/>
              <a:buChar char=""/>
            </a:pPr>
            <a:r>
              <a:rPr lang="en-US" sz="1600" b="0" i="0">
                <a:effectLst/>
              </a:rPr>
              <a:t>In ancient times, Cambodia was heavily influenced by Chinese and Indian traders who interacted with its coastal populations well before the common era. </a:t>
            </a:r>
          </a:p>
          <a:p>
            <a:pPr>
              <a:buFont typeface="Wingdings 2" charset="2"/>
              <a:buChar char=""/>
            </a:pPr>
            <a:r>
              <a:rPr lang="en-US" sz="1600" b="0" i="0">
                <a:effectLst/>
              </a:rPr>
              <a:t>The earliest dated inscriptions that survive are from massive stone sculptures were written in the 4th c. CE in Hindu Sanskrit and Cambodian, or Khmer.</a:t>
            </a:r>
            <a:endParaRPr lang="en-US" sz="1600"/>
          </a:p>
        </p:txBody>
      </p:sp>
      <p:pic>
        <p:nvPicPr>
          <p:cNvPr id="7" name="Picture 7">
            <a:extLst>
              <a:ext uri="{FF2B5EF4-FFF2-40B4-BE49-F238E27FC236}">
                <a16:creationId xmlns:a16="http://schemas.microsoft.com/office/drawing/2014/main" id="{A89ACAF3-2DDF-6F4E-8302-0050D6B6A414}"/>
              </a:ext>
            </a:extLst>
          </p:cNvPr>
          <p:cNvPicPr>
            <a:picLocks noGrp="1" noChangeAspect="1"/>
          </p:cNvPicPr>
          <p:nvPr>
            <p:ph idx="1"/>
          </p:nvPr>
        </p:nvPicPr>
        <p:blipFill>
          <a:blip r:embed="rId2"/>
          <a:stretch>
            <a:fillRect/>
          </a:stretch>
        </p:blipFill>
        <p:spPr>
          <a:xfrm>
            <a:off x="5435743" y="2413000"/>
            <a:ext cx="5609564" cy="3716338"/>
          </a:xfrm>
          <a:prstGeom prst="roundRect">
            <a:avLst>
              <a:gd name="adj" fmla="val 3876"/>
            </a:avLst>
          </a:prstGeom>
          <a:ln>
            <a:solidFill>
              <a:schemeClr val="accent1"/>
            </a:solidFill>
          </a:ln>
          <a:effectLst/>
        </p:spPr>
      </p:pic>
      <p:sp>
        <p:nvSpPr>
          <p:cNvPr id="6" name="TextBox 5">
            <a:extLst>
              <a:ext uri="{FF2B5EF4-FFF2-40B4-BE49-F238E27FC236}">
                <a16:creationId xmlns:a16="http://schemas.microsoft.com/office/drawing/2014/main" id="{5B9F3400-7A2A-AC4C-B6EA-9EF747615329}"/>
              </a:ext>
            </a:extLst>
          </p:cNvPr>
          <p:cNvSpPr txBox="1"/>
          <p:nvPr/>
        </p:nvSpPr>
        <p:spPr>
          <a:xfrm>
            <a:off x="5435743" y="5757705"/>
            <a:ext cx="5609564" cy="371633"/>
          </a:xfrm>
          <a:prstGeom prst="rect">
            <a:avLst/>
          </a:prstGeom>
          <a:solidFill>
            <a:srgbClr val="000000">
              <a:alpha val="50000"/>
            </a:srgbClr>
          </a:solidFill>
          <a:ln>
            <a:noFill/>
          </a:ln>
        </p:spPr>
        <p:txBody>
          <a:bodyPr wrap="square" rtlCol="0">
            <a:normAutofit/>
          </a:bodyPr>
          <a:lstStyle/>
          <a:p>
            <a:pPr algn="ctr">
              <a:spcAft>
                <a:spcPts val="600"/>
              </a:spcAft>
            </a:pPr>
            <a:r>
              <a:rPr lang="en-US" sz="1400">
                <a:solidFill>
                  <a:srgbClr val="FFFFFF"/>
                </a:solidFill>
              </a:rPr>
              <a:t>Ancient Khmer script</a:t>
            </a:r>
          </a:p>
        </p:txBody>
      </p:sp>
    </p:spTree>
    <p:extLst>
      <p:ext uri="{BB962C8B-B14F-4D97-AF65-F5344CB8AC3E}">
        <p14:creationId xmlns:p14="http://schemas.microsoft.com/office/powerpoint/2010/main" val="248123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A416E3E5-5186-46A4-AFBD-337387D31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7B8FAACC-353E-4F84-BA62-A5514185D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7554995"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78C0A7C-8E2A-8146-832D-DD3B91387956}"/>
              </a:ext>
            </a:extLst>
          </p:cNvPr>
          <p:cNvSpPr>
            <a:spLocks noGrp="1"/>
          </p:cNvSpPr>
          <p:nvPr>
            <p:ph type="title"/>
          </p:nvPr>
        </p:nvSpPr>
        <p:spPr>
          <a:xfrm>
            <a:off x="8164749" y="457201"/>
            <a:ext cx="3575737" cy="1332688"/>
          </a:xfrm>
        </p:spPr>
        <p:txBody>
          <a:bodyPr vert="horz" lIns="91440" tIns="45720" rIns="91440" bIns="45720" rtlCol="0" anchor="b">
            <a:noAutofit/>
          </a:bodyPr>
          <a:lstStyle/>
          <a:p>
            <a:pPr algn="ctr"/>
            <a:r>
              <a:rPr lang="en-US" sz="3200">
                <a:solidFill>
                  <a:srgbClr val="FFFFFF"/>
                </a:solidFill>
              </a:rPr>
              <a:t>Cambodia’s Golden Age</a:t>
            </a:r>
          </a:p>
        </p:txBody>
      </p:sp>
      <p:pic>
        <p:nvPicPr>
          <p:cNvPr id="6" name="Picture 6">
            <a:extLst>
              <a:ext uri="{FF2B5EF4-FFF2-40B4-BE49-F238E27FC236}">
                <a16:creationId xmlns:a16="http://schemas.microsoft.com/office/drawing/2014/main" id="{41BC9C0D-6AE6-0C40-9868-0AC9D3A82755}"/>
              </a:ext>
            </a:extLst>
          </p:cNvPr>
          <p:cNvPicPr>
            <a:picLocks noGrp="1" noChangeAspect="1"/>
          </p:cNvPicPr>
          <p:nvPr>
            <p:ph sz="half" idx="1"/>
          </p:nvPr>
        </p:nvPicPr>
        <p:blipFill>
          <a:blip r:embed="rId2"/>
          <a:stretch>
            <a:fillRect/>
          </a:stretch>
        </p:blipFill>
        <p:spPr>
          <a:xfrm>
            <a:off x="463961" y="1042241"/>
            <a:ext cx="6612856" cy="4414081"/>
          </a:xfrm>
          <a:prstGeom prst="roundRect">
            <a:avLst>
              <a:gd name="adj" fmla="val 3876"/>
            </a:avLst>
          </a:prstGeom>
          <a:ln>
            <a:solidFill>
              <a:schemeClr val="accent1"/>
            </a:solidFill>
          </a:ln>
          <a:effectLst/>
        </p:spPr>
      </p:pic>
      <p:sp>
        <p:nvSpPr>
          <p:cNvPr id="5" name="Content Placeholder 4">
            <a:extLst>
              <a:ext uri="{FF2B5EF4-FFF2-40B4-BE49-F238E27FC236}">
                <a16:creationId xmlns:a16="http://schemas.microsoft.com/office/drawing/2014/main" id="{6146D1F0-1808-2342-B5A8-36ADF4D359FE}"/>
              </a:ext>
            </a:extLst>
          </p:cNvPr>
          <p:cNvSpPr>
            <a:spLocks noGrp="1"/>
          </p:cNvSpPr>
          <p:nvPr>
            <p:ph sz="half" idx="2"/>
          </p:nvPr>
        </p:nvSpPr>
        <p:spPr>
          <a:xfrm>
            <a:off x="8164749" y="2024743"/>
            <a:ext cx="3575737" cy="4016619"/>
          </a:xfrm>
        </p:spPr>
        <p:txBody>
          <a:bodyPr vert="horz" lIns="91440" tIns="45720" rIns="91440" bIns="45720" rtlCol="0" anchor="ctr">
            <a:normAutofit/>
          </a:bodyPr>
          <a:lstStyle/>
          <a:p>
            <a:r>
              <a:rPr lang="en-US" sz="1600" b="0" i="0">
                <a:solidFill>
                  <a:srgbClr val="FFFFFF"/>
                </a:solidFill>
                <a:effectLst/>
              </a:rPr>
              <a:t>For about seven centuries, from the 9th through 16th century, Cambodia enjoyed a golden age as the kingdom of Angkor. Its capital at Yasodharapura bustled with an agriculture-based population of nearly one million people. The capital's temples, dedicated to Hindu gods or The Buddha, include the famous Hindu temple of Angkor Wat, which is the largest religious monument in the world.</a:t>
            </a:r>
            <a:endParaRPr lang="en-US" sz="1600">
              <a:solidFill>
                <a:srgbClr val="FFFFFF"/>
              </a:solidFill>
            </a:endParaRPr>
          </a:p>
        </p:txBody>
      </p:sp>
      <p:sp>
        <p:nvSpPr>
          <p:cNvPr id="8" name="TextBox 7">
            <a:extLst>
              <a:ext uri="{FF2B5EF4-FFF2-40B4-BE49-F238E27FC236}">
                <a16:creationId xmlns:a16="http://schemas.microsoft.com/office/drawing/2014/main" id="{CFB5BECD-2FF5-754C-A903-2CA3784854F0}"/>
              </a:ext>
            </a:extLst>
          </p:cNvPr>
          <p:cNvSpPr txBox="1"/>
          <p:nvPr/>
        </p:nvSpPr>
        <p:spPr>
          <a:xfrm>
            <a:off x="2177610" y="5618429"/>
            <a:ext cx="3210255" cy="369332"/>
          </a:xfrm>
          <a:prstGeom prst="rect">
            <a:avLst/>
          </a:prstGeom>
          <a:noFill/>
        </p:spPr>
        <p:txBody>
          <a:bodyPr wrap="square" rtlCol="0">
            <a:spAutoFit/>
          </a:bodyPr>
          <a:lstStyle/>
          <a:p>
            <a:pPr algn="l"/>
            <a:r>
              <a:rPr lang="en-US"/>
              <a:t>Five Towers of Ankgor Wat</a:t>
            </a:r>
          </a:p>
        </p:txBody>
      </p:sp>
    </p:spTree>
    <p:extLst>
      <p:ext uri="{BB962C8B-B14F-4D97-AF65-F5344CB8AC3E}">
        <p14:creationId xmlns:p14="http://schemas.microsoft.com/office/powerpoint/2010/main" val="168809514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Picture 5">
            <a:extLst>
              <a:ext uri="{FF2B5EF4-FFF2-40B4-BE49-F238E27FC236}">
                <a16:creationId xmlns:a16="http://schemas.microsoft.com/office/drawing/2014/main" id="{9E299970-C71B-A047-99F4-069233E6E3B5}"/>
              </a:ext>
            </a:extLst>
          </p:cNvPr>
          <p:cNvPicPr>
            <a:picLocks noGrp="1" noChangeAspect="1"/>
          </p:cNvPicPr>
          <p:nvPr>
            <p:ph sz="half" idx="2"/>
          </p:nvPr>
        </p:nvPicPr>
        <p:blipFill rotWithShape="1">
          <a:blip r:embed="rId2">
            <a:duotone>
              <a:schemeClr val="accent1">
                <a:shade val="45000"/>
                <a:satMod val="135000"/>
              </a:schemeClr>
              <a:prstClr val="white"/>
            </a:duotone>
          </a:blip>
          <a:srcRect t="28654" r="1" b="5518"/>
          <a:stretch/>
        </p:blipFill>
        <p:spPr>
          <a:xfrm>
            <a:off x="6108700" y="-1"/>
            <a:ext cx="6094450" cy="6858001"/>
          </a:xfrm>
          <a:prstGeom prst="rect">
            <a:avLst/>
          </a:prstGeom>
        </p:spPr>
      </p:pic>
      <p:sp>
        <p:nvSpPr>
          <p:cNvPr id="19"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11F24-E77A-014B-88D4-A6241EF64564}"/>
              </a:ext>
            </a:extLst>
          </p:cNvPr>
          <p:cNvSpPr>
            <a:spLocks noGrp="1"/>
          </p:cNvSpPr>
          <p:nvPr>
            <p:ph type="title"/>
          </p:nvPr>
        </p:nvSpPr>
        <p:spPr>
          <a:xfrm>
            <a:off x="810000" y="447188"/>
            <a:ext cx="5070100" cy="1559412"/>
          </a:xfrm>
        </p:spPr>
        <p:txBody>
          <a:bodyPr vert="horz" lIns="91440" tIns="45720" rIns="91440" bIns="45720" rtlCol="0" anchor="b">
            <a:noAutofit/>
          </a:bodyPr>
          <a:lstStyle/>
          <a:p>
            <a:r>
              <a:rPr lang="en-US"/>
              <a:t>French colonialism in Cambodia</a:t>
            </a:r>
          </a:p>
        </p:txBody>
      </p:sp>
      <p:sp>
        <p:nvSpPr>
          <p:cNvPr id="3" name="Content Placeholder 2">
            <a:extLst>
              <a:ext uri="{FF2B5EF4-FFF2-40B4-BE49-F238E27FC236}">
                <a16:creationId xmlns:a16="http://schemas.microsoft.com/office/drawing/2014/main" id="{4373DA5C-5330-6549-8F85-480637DD498D}"/>
              </a:ext>
            </a:extLst>
          </p:cNvPr>
          <p:cNvSpPr>
            <a:spLocks noGrp="1"/>
          </p:cNvSpPr>
          <p:nvPr>
            <p:ph sz="half" idx="1"/>
          </p:nvPr>
        </p:nvSpPr>
        <p:spPr>
          <a:xfrm>
            <a:off x="818712" y="2413000"/>
            <a:ext cx="5055923" cy="3632200"/>
          </a:xfrm>
        </p:spPr>
        <p:txBody>
          <a:bodyPr vert="horz" lIns="91440" tIns="45720" rIns="91440" bIns="45720" rtlCol="0" anchor="ctr">
            <a:normAutofit/>
          </a:bodyPr>
          <a:lstStyle/>
          <a:p>
            <a:r>
              <a:rPr lang="en-US" b="0" i="0">
                <a:effectLst/>
              </a:rPr>
              <a:t>The decline of the Angkor kingdom after the 16th c. was marked by conflicts with Thailand at its borders. In 1863, Cambodia asked the French (who had already begun their imperialist incursion in the region) for protection against Thailand, and soon found themselves under complete French colonial rule.</a:t>
            </a:r>
          </a:p>
          <a:p>
            <a:r>
              <a:rPr lang="en-US" b="0" i="0">
                <a:effectLst/>
              </a:rPr>
              <a:t>Cambodia, along with Vietnam and Laos, became part of the French colonial empire in the late 19th c. and were known as Indochine or Indochina.</a:t>
            </a:r>
            <a:endParaRPr lang="en-US"/>
          </a:p>
        </p:txBody>
      </p:sp>
    </p:spTree>
    <p:extLst>
      <p:ext uri="{BB962C8B-B14F-4D97-AF65-F5344CB8AC3E}">
        <p14:creationId xmlns:p14="http://schemas.microsoft.com/office/powerpoint/2010/main" val="124474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D515-9F16-2040-9A1D-8B8ED5A7A25E}"/>
              </a:ext>
            </a:extLst>
          </p:cNvPr>
          <p:cNvSpPr>
            <a:spLocks noGrp="1"/>
          </p:cNvSpPr>
          <p:nvPr>
            <p:ph type="title"/>
          </p:nvPr>
        </p:nvSpPr>
        <p:spPr/>
        <p:txBody>
          <a:bodyPr/>
          <a:lstStyle/>
          <a:p>
            <a:r>
              <a:rPr lang="en-US"/>
              <a:t>Life under French colonial rule</a:t>
            </a:r>
          </a:p>
        </p:txBody>
      </p:sp>
      <p:pic>
        <p:nvPicPr>
          <p:cNvPr id="5" name="Picture 5">
            <a:extLst>
              <a:ext uri="{FF2B5EF4-FFF2-40B4-BE49-F238E27FC236}">
                <a16:creationId xmlns:a16="http://schemas.microsoft.com/office/drawing/2014/main" id="{75D67057-B952-BA47-ACFB-2119B0D489D6}"/>
              </a:ext>
            </a:extLst>
          </p:cNvPr>
          <p:cNvPicPr>
            <a:picLocks noGrp="1" noChangeAspect="1"/>
          </p:cNvPicPr>
          <p:nvPr>
            <p:ph sz="half" idx="1"/>
          </p:nvPr>
        </p:nvPicPr>
        <p:blipFill>
          <a:blip r:embed="rId2"/>
          <a:stretch>
            <a:fillRect/>
          </a:stretch>
        </p:blipFill>
        <p:spPr>
          <a:xfrm>
            <a:off x="581353" y="1931871"/>
            <a:ext cx="6296354" cy="4226535"/>
          </a:xfrm>
        </p:spPr>
      </p:pic>
      <p:sp>
        <p:nvSpPr>
          <p:cNvPr id="4" name="Content Placeholder 3">
            <a:extLst>
              <a:ext uri="{FF2B5EF4-FFF2-40B4-BE49-F238E27FC236}">
                <a16:creationId xmlns:a16="http://schemas.microsoft.com/office/drawing/2014/main" id="{A58AC2B6-CF32-2C46-A8C8-BF91CA969D3D}"/>
              </a:ext>
            </a:extLst>
          </p:cNvPr>
          <p:cNvSpPr>
            <a:spLocks noGrp="1"/>
          </p:cNvSpPr>
          <p:nvPr>
            <p:ph sz="half" idx="2"/>
          </p:nvPr>
        </p:nvSpPr>
        <p:spPr>
          <a:xfrm>
            <a:off x="7104336" y="2380787"/>
            <a:ext cx="4386050" cy="3638764"/>
          </a:xfrm>
        </p:spPr>
        <p:txBody>
          <a:bodyPr>
            <a:normAutofit fontScale="85000" lnSpcReduction="10000"/>
          </a:bodyPr>
          <a:lstStyle/>
          <a:p>
            <a:r>
              <a:rPr lang="en-US" b="0" i="0">
                <a:effectLst/>
              </a:rPr>
              <a:t>Despite the many damaging impacts of French colonial rule in Southeast Asia, the Khmer elite of Cambodia fared quite well under the system, making advancements in both their educational and professional attainment. </a:t>
            </a:r>
          </a:p>
          <a:p>
            <a:r>
              <a:rPr lang="en-US" b="0" i="0">
                <a:effectLst/>
              </a:rPr>
              <a:t>French colonial policies had a much lighter impact on Cambodia than Vietnam, and modernizations made to the physical infrastructure strengthened the Cambodian economy. </a:t>
            </a:r>
          </a:p>
          <a:p>
            <a:r>
              <a:rPr lang="en-US" b="0" i="0">
                <a:effectLst/>
              </a:rPr>
              <a:t>The French also regarded Cambodia's architectural history with respect and restored many religious temples at Yasodharapura.</a:t>
            </a:r>
            <a:endParaRPr lang="en-US"/>
          </a:p>
        </p:txBody>
      </p:sp>
      <p:sp>
        <p:nvSpPr>
          <p:cNvPr id="9" name="TextBox 8">
            <a:extLst>
              <a:ext uri="{FF2B5EF4-FFF2-40B4-BE49-F238E27FC236}">
                <a16:creationId xmlns:a16="http://schemas.microsoft.com/office/drawing/2014/main" id="{F6D8151A-754F-4048-811F-15BA785E3E1F}"/>
              </a:ext>
            </a:extLst>
          </p:cNvPr>
          <p:cNvSpPr txBox="1"/>
          <p:nvPr/>
        </p:nvSpPr>
        <p:spPr>
          <a:xfrm>
            <a:off x="403991" y="6158406"/>
            <a:ext cx="6887561" cy="738664"/>
          </a:xfrm>
          <a:prstGeom prst="rect">
            <a:avLst/>
          </a:prstGeom>
          <a:noFill/>
        </p:spPr>
        <p:txBody>
          <a:bodyPr wrap="square" rtlCol="0">
            <a:spAutoFit/>
          </a:bodyPr>
          <a:lstStyle/>
          <a:p>
            <a:pPr algn="l"/>
            <a:r>
              <a:rPr lang="en-US" sz="1400" b="0" i="0">
                <a:effectLst/>
              </a:rPr>
              <a:t>La rue Ohier in Phnom Penh, which became the capital of Cambodia in the 15th c.  As it modernized and developed, it became known as the “Pearl of South Asia”</a:t>
            </a:r>
            <a:endParaRPr lang="en-US" sz="1400"/>
          </a:p>
        </p:txBody>
      </p:sp>
    </p:spTree>
    <p:extLst>
      <p:ext uri="{BB962C8B-B14F-4D97-AF65-F5344CB8AC3E}">
        <p14:creationId xmlns:p14="http://schemas.microsoft.com/office/powerpoint/2010/main" val="324963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BCC8-A7D0-9642-B70D-7A7715E58845}"/>
              </a:ext>
            </a:extLst>
          </p:cNvPr>
          <p:cNvSpPr>
            <a:spLocks noGrp="1"/>
          </p:cNvSpPr>
          <p:nvPr>
            <p:ph type="title"/>
          </p:nvPr>
        </p:nvSpPr>
        <p:spPr/>
        <p:txBody>
          <a:bodyPr/>
          <a:lstStyle/>
          <a:p>
            <a:r>
              <a:rPr lang="en-US"/>
              <a:t>Cambodian Independence</a:t>
            </a:r>
          </a:p>
        </p:txBody>
      </p:sp>
      <p:sp>
        <p:nvSpPr>
          <p:cNvPr id="3" name="Content Placeholder 2">
            <a:extLst>
              <a:ext uri="{FF2B5EF4-FFF2-40B4-BE49-F238E27FC236}">
                <a16:creationId xmlns:a16="http://schemas.microsoft.com/office/drawing/2014/main" id="{8F1D74A2-1147-CB45-8DA6-B2BE6C8CB09C}"/>
              </a:ext>
            </a:extLst>
          </p:cNvPr>
          <p:cNvSpPr>
            <a:spLocks noGrp="1"/>
          </p:cNvSpPr>
          <p:nvPr>
            <p:ph type="body" idx="1"/>
          </p:nvPr>
        </p:nvSpPr>
        <p:spPr/>
        <p:txBody>
          <a:bodyPr>
            <a:normAutofit fontScale="40000" lnSpcReduction="20000"/>
          </a:bodyPr>
          <a:lstStyle/>
          <a:p>
            <a:r>
              <a:rPr lang="en-US" sz="4800">
                <a:hlinkClick r:id="rId2"/>
              </a:rPr>
              <a:t>"Don't Think I've Forgotten:  Cambodia's Lost Rock and Roll"</a:t>
            </a:r>
            <a:endParaRPr lang="en-US" sz="4800"/>
          </a:p>
          <a:p>
            <a:endParaRPr lang="en-US" sz="2000"/>
          </a:p>
        </p:txBody>
      </p:sp>
      <p:sp>
        <p:nvSpPr>
          <p:cNvPr id="5" name="Text Placeholder 4">
            <a:extLst>
              <a:ext uri="{FF2B5EF4-FFF2-40B4-BE49-F238E27FC236}">
                <a16:creationId xmlns:a16="http://schemas.microsoft.com/office/drawing/2014/main" id="{BF702A78-B825-9345-B599-97CECE4BA7FF}"/>
              </a:ext>
            </a:extLst>
          </p:cNvPr>
          <p:cNvSpPr>
            <a:spLocks noGrp="1"/>
          </p:cNvSpPr>
          <p:nvPr>
            <p:ph type="body" sz="quarter" idx="16"/>
          </p:nvPr>
        </p:nvSpPr>
        <p:spPr/>
        <p:txBody>
          <a:bodyPr/>
          <a:lstStyle/>
          <a:p>
            <a:r>
              <a:rPr lang="en-US" sz="1800" b="0" i="0">
                <a:effectLst/>
              </a:rPr>
              <a:t>After Cambodia gained its independence from France in 1953, it entered another golden age, although sadly short-lived. Western fashion and musical tastes became very popular with Cambodian youth, and a liberal optimism prevailed in the decade or so between independence and the Vietnam War.</a:t>
            </a:r>
            <a:endParaRPr lang="en-US" sz="1800"/>
          </a:p>
          <a:p>
            <a:endParaRPr lang="en-US"/>
          </a:p>
        </p:txBody>
      </p:sp>
    </p:spTree>
    <p:extLst>
      <p:ext uri="{BB962C8B-B14F-4D97-AF65-F5344CB8AC3E}">
        <p14:creationId xmlns:p14="http://schemas.microsoft.com/office/powerpoint/2010/main" val="306357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pic>
        <p:nvPicPr>
          <p:cNvPr id="5" name="Picture 5">
            <a:extLst>
              <a:ext uri="{FF2B5EF4-FFF2-40B4-BE49-F238E27FC236}">
                <a16:creationId xmlns:a16="http://schemas.microsoft.com/office/drawing/2014/main" id="{0A8BD240-831E-9F46-8309-B0C59C3A211E}"/>
              </a:ext>
            </a:extLst>
          </p:cNvPr>
          <p:cNvPicPr>
            <a:picLocks noGrp="1" noChangeAspect="1"/>
          </p:cNvPicPr>
          <p:nvPr>
            <p:ph sz="half" idx="2"/>
          </p:nvPr>
        </p:nvPicPr>
        <p:blipFill rotWithShape="1">
          <a:blip r:embed="rId2">
            <a:duotone>
              <a:schemeClr val="accent1">
                <a:shade val="45000"/>
                <a:satMod val="135000"/>
              </a:schemeClr>
              <a:prstClr val="white"/>
            </a:duotone>
          </a:blip>
          <a:srcRect l="33576" r="19769"/>
          <a:stretch/>
        </p:blipFill>
        <p:spPr>
          <a:xfrm>
            <a:off x="6400234" y="0"/>
            <a:ext cx="6094450" cy="6858001"/>
          </a:xfrm>
          <a:prstGeom prst="rect">
            <a:avLst/>
          </a:prstGeom>
        </p:spPr>
      </p:pic>
      <p:sp>
        <p:nvSpPr>
          <p:cNvPr id="12" name="Freeform 16">
            <a:extLst>
              <a:ext uri="{FF2B5EF4-FFF2-40B4-BE49-F238E27FC236}">
                <a16:creationId xmlns:a16="http://schemas.microsoft.com/office/drawing/2014/main" id="{3994EE40-F54F-48E5-826B-B45158209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0E198-BB65-534E-87D7-13D55686E57B}"/>
              </a:ext>
            </a:extLst>
          </p:cNvPr>
          <p:cNvSpPr>
            <a:spLocks noGrp="1"/>
          </p:cNvSpPr>
          <p:nvPr>
            <p:ph type="title"/>
          </p:nvPr>
        </p:nvSpPr>
        <p:spPr>
          <a:xfrm>
            <a:off x="818712" y="325166"/>
            <a:ext cx="5070100" cy="1069148"/>
          </a:xfrm>
        </p:spPr>
        <p:txBody>
          <a:bodyPr vert="horz" lIns="91440" tIns="45720" rIns="91440" bIns="45720" rtlCol="0" anchor="b">
            <a:noAutofit/>
          </a:bodyPr>
          <a:lstStyle/>
          <a:p>
            <a:r>
              <a:rPr lang="en-US" sz="3200"/>
              <a:t>The Vietnam War and Operation Menu</a:t>
            </a:r>
          </a:p>
        </p:txBody>
      </p:sp>
      <p:sp>
        <p:nvSpPr>
          <p:cNvPr id="3" name="Text Placeholder 2">
            <a:extLst>
              <a:ext uri="{FF2B5EF4-FFF2-40B4-BE49-F238E27FC236}">
                <a16:creationId xmlns:a16="http://schemas.microsoft.com/office/drawing/2014/main" id="{2BDA864D-409F-F74F-99FC-C6B473A31BF3}"/>
              </a:ext>
            </a:extLst>
          </p:cNvPr>
          <p:cNvSpPr>
            <a:spLocks noGrp="1"/>
          </p:cNvSpPr>
          <p:nvPr>
            <p:ph sz="half" idx="1"/>
          </p:nvPr>
        </p:nvSpPr>
        <p:spPr>
          <a:xfrm>
            <a:off x="818712" y="1517431"/>
            <a:ext cx="5172185" cy="4893381"/>
          </a:xfrm>
        </p:spPr>
        <p:txBody>
          <a:bodyPr vert="horz" lIns="91440" tIns="45720" rIns="91440" bIns="45720" rtlCol="0" anchor="ctr">
            <a:normAutofit/>
          </a:bodyPr>
          <a:lstStyle/>
          <a:p>
            <a:pPr>
              <a:lnSpc>
                <a:spcPct val="90000"/>
              </a:lnSpc>
            </a:pPr>
            <a:r>
              <a:rPr lang="en-US" sz="1400" b="0" i="0">
                <a:effectLst/>
              </a:rPr>
              <a:t>The Vietnam War, the conflict between the communist North and American-backed democratic South, unavoidably bled into Cambodia by the late 1960s. The Ho Chi Minh Trail (nicknamed for the communist leader of North Vietnam, Ho Chi Minh), provided an underground supply chain from communist North Vietnam to their compatriots in the South. Part of these supply lines were fed from Cambodia. </a:t>
            </a:r>
          </a:p>
          <a:p>
            <a:pPr>
              <a:lnSpc>
                <a:spcPct val="90000"/>
              </a:lnSpc>
            </a:pPr>
            <a:r>
              <a:rPr lang="en-US" sz="1400" b="0" i="0">
                <a:effectLst/>
              </a:rPr>
              <a:t>The United States military, under the presidencies of both Lyndon Johnson and Richard Nixon, sought to blunt these supply lines. Without authorization from Congress or the knowledge of the American people, Nixon ordered the secret bombing of Cambodia in March of 1969, known an "Operation Menu." </a:t>
            </a:r>
            <a:endParaRPr lang="en-US" sz="1400"/>
          </a:p>
          <a:p>
            <a:pPr>
              <a:lnSpc>
                <a:spcPct val="90000"/>
              </a:lnSpc>
            </a:pPr>
            <a:r>
              <a:rPr lang="en-US" sz="1400" b="0" i="0">
                <a:effectLst/>
              </a:rPr>
              <a:t>After the New York Times revealed the bombings several months later, Nixon openly ordered U.S. ground troops to Cambodia, setting off major protests in the U.S. </a:t>
            </a:r>
            <a:r>
              <a:rPr lang="en-US" sz="1400"/>
              <a:t>such as the Kent State protest in</a:t>
            </a:r>
            <a:r>
              <a:rPr lang="en-US" sz="1400" b="0" i="0">
                <a:effectLst/>
              </a:rPr>
              <a:t> 1970 that led to death of several students.</a:t>
            </a:r>
            <a:endParaRPr lang="en-US" sz="1400"/>
          </a:p>
        </p:txBody>
      </p:sp>
      <p:sp>
        <p:nvSpPr>
          <p:cNvPr id="7" name="TextBox 6">
            <a:extLst>
              <a:ext uri="{FF2B5EF4-FFF2-40B4-BE49-F238E27FC236}">
                <a16:creationId xmlns:a16="http://schemas.microsoft.com/office/drawing/2014/main" id="{4BC226E9-E6D3-394A-A172-441BAB645818}"/>
              </a:ext>
            </a:extLst>
          </p:cNvPr>
          <p:cNvSpPr txBox="1"/>
          <p:nvPr/>
        </p:nvSpPr>
        <p:spPr>
          <a:xfrm>
            <a:off x="7084630" y="563606"/>
            <a:ext cx="5306502" cy="646331"/>
          </a:xfrm>
          <a:prstGeom prst="rect">
            <a:avLst/>
          </a:prstGeom>
          <a:noFill/>
        </p:spPr>
        <p:txBody>
          <a:bodyPr wrap="square" rtlCol="0">
            <a:spAutoFit/>
          </a:bodyPr>
          <a:lstStyle/>
          <a:p>
            <a:pPr algn="l"/>
            <a:r>
              <a:rPr lang="en-US" b="0" i="0">
                <a:solidFill>
                  <a:schemeClr val="bg1"/>
                </a:solidFill>
                <a:effectLst/>
              </a:rPr>
              <a:t>The US military's covert bombing campaign in 1969 decimated the Cambodian countryside.</a:t>
            </a:r>
            <a:endParaRPr lang="en-US">
              <a:solidFill>
                <a:schemeClr val="bg1"/>
              </a:solidFill>
            </a:endParaRPr>
          </a:p>
        </p:txBody>
      </p:sp>
    </p:spTree>
    <p:extLst>
      <p:ext uri="{BB962C8B-B14F-4D97-AF65-F5344CB8AC3E}">
        <p14:creationId xmlns:p14="http://schemas.microsoft.com/office/powerpoint/2010/main" val="581391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Quotable</vt:lpstr>
      <vt:lpstr>Summer Screenshots: Hot Nights and Cold War Teaching the History of Cambodia through the film, The Missing Picture</vt:lpstr>
      <vt:lpstr>Terms for classroom use</vt:lpstr>
      <vt:lpstr>Historical Timeline of Cambodia</vt:lpstr>
      <vt:lpstr>Ancient Cambodia</vt:lpstr>
      <vt:lpstr>Cambodia’s Golden Age</vt:lpstr>
      <vt:lpstr>French colonialism in Cambodia</vt:lpstr>
      <vt:lpstr>Life under French colonial rule</vt:lpstr>
      <vt:lpstr>Cambodian Independence</vt:lpstr>
      <vt:lpstr>The Vietnam War and Operation Menu</vt:lpstr>
      <vt:lpstr>Civil War, further U.S. bombings and the Khmer Rouge</vt:lpstr>
      <vt:lpstr>The Khmer Rouge takes over</vt:lpstr>
      <vt:lpstr>Reign of Terror</vt:lpstr>
      <vt:lpstr> Context for The Missing Picture: Rithy Panh</vt:lpstr>
      <vt:lpstr>Teaching The Missing Picture</vt:lpstr>
      <vt:lpstr>Quotes from The Missing Picture: before the fall of Pnomh Penh</vt:lpstr>
      <vt:lpstr>Quotes from the Fall of Phnom Penh</vt:lpstr>
      <vt:lpstr>Quotes from The Missing Picture: the takeover</vt:lpstr>
      <vt:lpstr>Quotes from The Missing Picture: the use of propaganda</vt:lpstr>
      <vt:lpstr>Quotes from The Missing Picture: attacks on capitalism</vt:lpstr>
      <vt:lpstr>“Now I Understand”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Screenshots: Hot Nights and Cold War Teaching the History of Cambodia through the film, The Missing Picture</dc:title>
  <dc:creator>Fratto, Catherine</dc:creator>
  <cp:revision>1</cp:revision>
  <dcterms:created xsi:type="dcterms:W3CDTF">2020-05-20T12:50:49Z</dcterms:created>
  <dcterms:modified xsi:type="dcterms:W3CDTF">2020-05-26T16:09:47Z</dcterms:modified>
</cp:coreProperties>
</file>