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65" d="100"/>
          <a:sy n="165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 take aways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 location of Kosovo within Europe. Next slide is Kosovo map with demographics.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1912 is first date.  Part of Ottoman Empire for 500 years before that. In 1918 Kosovo is part of Yugoslavia.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https://youtu.be/rusF4OJzGbo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move forward to next slide (airlift 1999) and then back again.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rc78M1OqF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usF4OJzGb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7669200" cy="10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The Day of the Pelican</a:t>
            </a:r>
            <a:endParaRPr i="1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515925" y="3527450"/>
            <a:ext cx="5842200" cy="641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A64D79"/>
                </a:solidFill>
              </a:rPr>
              <a:t>Karen Gaul, Winchester Thurston School</a:t>
            </a:r>
            <a:endParaRPr i="1"/>
          </a:p>
        </p:txBody>
      </p:sp>
      <p:sp>
        <p:nvSpPr>
          <p:cNvPr id="56" name="Shape 56"/>
          <p:cNvSpPr txBox="1"/>
          <p:nvPr/>
        </p:nvSpPr>
        <p:spPr>
          <a:xfrm>
            <a:off x="2096525" y="1760975"/>
            <a:ext cx="36621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by Katherine Paterson</a:t>
            </a:r>
            <a:endParaRPr sz="2400"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Shape 57" descr="pelica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80303">
            <a:off x="7003550" y="1760975"/>
            <a:ext cx="1718025" cy="25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447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Fifth Grade Book Club Unit</a:t>
            </a:r>
            <a:endParaRPr/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91404">
            <a:off x="5925049" y="2925311"/>
            <a:ext cx="2756527" cy="18036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201225" y="944075"/>
            <a:ext cx="7335900" cy="22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Connection to contemporary immigration topics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Small groups of students assigned to one of several novels, each with a refugee theme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Book Club work complemented with Decisions, Decisions (Tom Synder/Scholastic) refugee study unit in social studies class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Pelican </a:t>
            </a:r>
            <a:r>
              <a:rPr lang="en"/>
              <a:t>used with my top readers, typically a group of three or four students</a:t>
            </a: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725" y="4014125"/>
            <a:ext cx="1189250" cy="9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300" y="3065800"/>
            <a:ext cx="1558275" cy="207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9025" y="3241775"/>
            <a:ext cx="1482926" cy="196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535750"/>
            <a:ext cx="43014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The Journey</a:t>
            </a:r>
            <a:r>
              <a:rPr lang="en"/>
              <a:t> by Francesca Sanna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1" name="Shape 131" descr="The Journey is a story of a family in transition, going from their war-torn country to a new land of hope and promise." title="The Journey - Readaloud Fun!">
            <a:hlinkClick r:id="rId3"/>
          </p:cNvPr>
          <p:cNvSpPr/>
          <p:nvPr/>
        </p:nvSpPr>
        <p:spPr>
          <a:xfrm>
            <a:off x="1200550" y="1184050"/>
            <a:ext cx="6187825" cy="37621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</a:t>
            </a:r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68700" y="1879125"/>
            <a:ext cx="8520600" cy="17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Coming up after break...</a:t>
            </a:r>
            <a:endParaRPr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Reflections on </a:t>
            </a:r>
            <a:r>
              <a:rPr lang="en" i="1"/>
              <a:t>Day of the Pelican - </a:t>
            </a:r>
            <a:r>
              <a:rPr lang="en"/>
              <a:t>Story Events</a:t>
            </a:r>
            <a:endParaRPr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Sharing of Important Points to Take Away from Our Conversation</a:t>
            </a:r>
            <a:endParaRPr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287150" y="1572900"/>
            <a:ext cx="3125400" cy="19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Reflections on </a:t>
            </a:r>
            <a:r>
              <a:rPr lang="en" sz="2400" i="1">
                <a:solidFill>
                  <a:schemeClr val="dk2"/>
                </a:solidFill>
              </a:rPr>
              <a:t>Day of the Pelican - </a:t>
            </a:r>
            <a:r>
              <a:rPr lang="en" sz="2400">
                <a:solidFill>
                  <a:schemeClr val="dk2"/>
                </a:solidFill>
              </a:rPr>
              <a:t>Story Events</a:t>
            </a:r>
            <a:endParaRPr sz="2400">
              <a:solidFill>
                <a:schemeClr val="dk2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3125" y="1017725"/>
            <a:ext cx="3230751" cy="369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350" y="347200"/>
            <a:ext cx="7684326" cy="410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1954800" y="4727575"/>
            <a:ext cx="14556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January 2017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7669200" cy="10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The Day of the Pelican</a:t>
            </a:r>
            <a:endParaRPr i="1"/>
          </a:p>
        </p:txBody>
      </p:sp>
      <p:sp>
        <p:nvSpPr>
          <p:cNvPr id="155" name="Shape 155"/>
          <p:cNvSpPr txBox="1">
            <a:spLocks noGrp="1"/>
          </p:cNvSpPr>
          <p:nvPr>
            <p:ph type="subTitle" idx="1"/>
          </p:nvPr>
        </p:nvSpPr>
        <p:spPr>
          <a:xfrm>
            <a:off x="515925" y="3527450"/>
            <a:ext cx="5842200" cy="8535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A64D79"/>
                </a:solidFill>
              </a:rPr>
              <a:t>Karen Gaul, Winchester Thurston School</a:t>
            </a:r>
            <a:endParaRPr sz="2400" i="1">
              <a:solidFill>
                <a:srgbClr val="A64D79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64D79"/>
                </a:solidFill>
              </a:rPr>
              <a:t>gaulk@winchesterthurston.org</a:t>
            </a:r>
            <a:endParaRPr sz="2400">
              <a:solidFill>
                <a:srgbClr val="A64D79"/>
              </a:solidFill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2096525" y="1760975"/>
            <a:ext cx="36621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by Katherine Paterson</a:t>
            </a:r>
            <a:endParaRPr sz="24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7" name="Shape 157" descr="pelica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80303">
            <a:off x="7003550" y="1760975"/>
            <a:ext cx="1718025" cy="25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708567" y="676200"/>
            <a:ext cx="6630000" cy="379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Overview</a:t>
            </a:r>
            <a:endParaRPr sz="2400" b="1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Welcome and Introductions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Brief History of Kosovo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Reflections on </a:t>
            </a:r>
            <a:r>
              <a:rPr lang="en" i="1"/>
              <a:t>Day of the Pelican - </a:t>
            </a:r>
            <a:r>
              <a:rPr lang="en"/>
              <a:t>Time and Place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 Curricular Use for the Middle Years Learner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Break (Examine related books and curricular materials)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Reflections on </a:t>
            </a:r>
            <a:r>
              <a:rPr lang="en" i="1"/>
              <a:t>Day of the Pelican - </a:t>
            </a:r>
            <a:r>
              <a:rPr lang="en"/>
              <a:t>Story Events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Sharing of Important Points to Take Away from Our Conversation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 descr="kosovo circle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4938" y="38100"/>
            <a:ext cx="6334125" cy="50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200" y="64400"/>
            <a:ext cx="4280099" cy="49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918748" y="472369"/>
            <a:ext cx="71097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of Event Leading to Independence</a:t>
            </a:r>
            <a:endParaRPr/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025" y="1243950"/>
            <a:ext cx="8893025" cy="341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 descr="View the full speech here: http://millercenter.org/scripps/archive/speeches/detail/3932  President Clinton makes the case for intervening in Kosovo.  March 24th, 1999" title="President Bill Clinton - Statement on Kosovo Intervention">
            <a:hlinkClick r:id="rId3"/>
          </p:cNvPr>
          <p:cNvSpPr/>
          <p:nvPr/>
        </p:nvSpPr>
        <p:spPr>
          <a:xfrm>
            <a:off x="2286000" y="85725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2054025" y="368825"/>
            <a:ext cx="52233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Broad Topics - Time and Place</a:t>
            </a:r>
            <a:endParaRPr sz="2400" b="1"/>
          </a:p>
        </p:txBody>
      </p:sp>
      <p:sp>
        <p:nvSpPr>
          <p:cNvPr id="89" name="Shape 89"/>
          <p:cNvSpPr txBox="1"/>
          <p:nvPr/>
        </p:nvSpPr>
        <p:spPr>
          <a:xfrm>
            <a:off x="2310324" y="4170825"/>
            <a:ext cx="30933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 Declaration of Human Rights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x="4764323" y="1520725"/>
            <a:ext cx="8664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NATO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Shape 91"/>
          <p:cNvSpPr txBox="1"/>
          <p:nvPr/>
        </p:nvSpPr>
        <p:spPr>
          <a:xfrm>
            <a:off x="494975" y="3151000"/>
            <a:ext cx="21558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Welcoming Refugees</a:t>
            </a:r>
            <a:endParaRPr/>
          </a:p>
        </p:txBody>
      </p:sp>
      <p:sp>
        <p:nvSpPr>
          <p:cNvPr id="92" name="Shape 92"/>
          <p:cNvSpPr txBox="1"/>
          <p:nvPr/>
        </p:nvSpPr>
        <p:spPr>
          <a:xfrm>
            <a:off x="3850450" y="2650163"/>
            <a:ext cx="23148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Kosovo Liberation Army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 txBox="1"/>
          <p:nvPr/>
        </p:nvSpPr>
        <p:spPr>
          <a:xfrm>
            <a:off x="1000550" y="1995925"/>
            <a:ext cx="12348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Nationalism</a:t>
            </a:r>
            <a:endParaRPr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 txBox="1"/>
          <p:nvPr/>
        </p:nvSpPr>
        <p:spPr>
          <a:xfrm>
            <a:off x="6347150" y="1995925"/>
            <a:ext cx="19056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52525"/>
                </a:solidFill>
                <a:highlight>
                  <a:srgbClr val="FFFFFF"/>
                </a:highlight>
              </a:rPr>
              <a:t>Slobodan Milošević</a:t>
            </a:r>
            <a:endParaRPr sz="1200"/>
          </a:p>
        </p:txBody>
      </p:sp>
      <p:sp>
        <p:nvSpPr>
          <p:cNvPr id="95" name="Shape 95"/>
          <p:cNvSpPr txBox="1"/>
          <p:nvPr/>
        </p:nvSpPr>
        <p:spPr>
          <a:xfrm>
            <a:off x="5200950" y="3410488"/>
            <a:ext cx="22494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Recognition as a Country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469" b="-6112"/>
          <a:stretch/>
        </p:blipFill>
        <p:spPr>
          <a:xfrm>
            <a:off x="71650" y="215374"/>
            <a:ext cx="9144001" cy="45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2263900" y="4568875"/>
            <a:ext cx="20202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May 6, 1999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2054025" y="368825"/>
            <a:ext cx="52233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Broad Topics - Time and Place</a:t>
            </a:r>
            <a:endParaRPr sz="2400" b="1"/>
          </a:p>
        </p:txBody>
      </p:sp>
      <p:sp>
        <p:nvSpPr>
          <p:cNvPr id="108" name="Shape 108"/>
          <p:cNvSpPr txBox="1"/>
          <p:nvPr/>
        </p:nvSpPr>
        <p:spPr>
          <a:xfrm>
            <a:off x="2310324" y="4170825"/>
            <a:ext cx="30933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 Declaration of Human Rights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Shape 109"/>
          <p:cNvSpPr txBox="1"/>
          <p:nvPr/>
        </p:nvSpPr>
        <p:spPr>
          <a:xfrm>
            <a:off x="4764323" y="1520725"/>
            <a:ext cx="8664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NATO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 txBox="1"/>
          <p:nvPr/>
        </p:nvSpPr>
        <p:spPr>
          <a:xfrm>
            <a:off x="494975" y="3151000"/>
            <a:ext cx="2155800" cy="4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Welcoming Refugees</a:t>
            </a:r>
            <a:endParaRPr/>
          </a:p>
        </p:txBody>
      </p:sp>
      <p:sp>
        <p:nvSpPr>
          <p:cNvPr id="111" name="Shape 111"/>
          <p:cNvSpPr txBox="1"/>
          <p:nvPr/>
        </p:nvSpPr>
        <p:spPr>
          <a:xfrm>
            <a:off x="3850450" y="2650163"/>
            <a:ext cx="23148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Kosovo Liberation Army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x="1000550" y="1995925"/>
            <a:ext cx="12348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Nationalism</a:t>
            </a: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Shape 113"/>
          <p:cNvSpPr txBox="1"/>
          <p:nvPr/>
        </p:nvSpPr>
        <p:spPr>
          <a:xfrm>
            <a:off x="6347150" y="1995925"/>
            <a:ext cx="19056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52525"/>
                </a:solidFill>
                <a:highlight>
                  <a:srgbClr val="FFFFFF"/>
                </a:highlight>
              </a:rPr>
              <a:t>Slobodan Milošević</a:t>
            </a:r>
            <a:endParaRPr sz="1200"/>
          </a:p>
        </p:txBody>
      </p:sp>
      <p:sp>
        <p:nvSpPr>
          <p:cNvPr id="114" name="Shape 114"/>
          <p:cNvSpPr txBox="1"/>
          <p:nvPr/>
        </p:nvSpPr>
        <p:spPr>
          <a:xfrm>
            <a:off x="5200950" y="3410488"/>
            <a:ext cx="22494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Recognition as a Country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Macintosh PowerPoint</Application>
  <PresentationFormat>On-screen Show (16:9)</PresentationFormat>
  <Paragraphs>83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Simple Light</vt:lpstr>
      <vt:lpstr>The Day of the Pelican</vt:lpstr>
      <vt:lpstr>PowerPoint Presentation</vt:lpstr>
      <vt:lpstr>PowerPoint Presentation</vt:lpstr>
      <vt:lpstr>PowerPoint Presentation</vt:lpstr>
      <vt:lpstr>Timeline of Event Leading to Independence</vt:lpstr>
      <vt:lpstr>PowerPoint Presentation</vt:lpstr>
      <vt:lpstr>PowerPoint Presentation</vt:lpstr>
      <vt:lpstr>PowerPoint Presentation</vt:lpstr>
      <vt:lpstr>PowerPoint Presentation</vt:lpstr>
      <vt:lpstr>Fifth Grade Book Club Unit</vt:lpstr>
      <vt:lpstr>                                  </vt:lpstr>
      <vt:lpstr>Break</vt:lpstr>
      <vt:lpstr>Reflections on Day of the Pelican - Story Events </vt:lpstr>
      <vt:lpstr>PowerPoint Presentation</vt:lpstr>
      <vt:lpstr>The Day of the Pelican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Day of the Pelican</dc:title>
  <cp:lastModifiedBy>Bromberg, Lisa R</cp:lastModifiedBy>
  <cp:revision>2</cp:revision>
  <dcterms:modified xsi:type="dcterms:W3CDTF">2018-03-28T18:52:32Z</dcterms:modified>
</cp:coreProperties>
</file>